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R CENA" panose="02000000000000000000" pitchFamily="2" charset="0"/>
      <p:regular r:id="rId1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43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9213" autoAdjust="0"/>
  </p:normalViewPr>
  <p:slideViewPr>
    <p:cSldViewPr snapToGrid="0">
      <p:cViewPr varScale="1">
        <p:scale>
          <a:sx n="78" d="100"/>
          <a:sy n="78" d="100"/>
        </p:scale>
        <p:origin x="360" y="90"/>
      </p:cViewPr>
      <p:guideLst>
        <p:guide orient="horz" pos="3045"/>
        <p:guide pos="43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CA11-CD6B-46BF-A849-4FDDC6BA5284}" type="datetimeFigureOut">
              <a:rPr lang="de-AT" smtClean="0"/>
              <a:t>18.07.2016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D9EA5-C97C-481A-B7D8-F23747EBD2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145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Grafik:</a:t>
            </a:r>
            <a:r>
              <a:rPr lang="de-AT" baseline="0" dirty="0"/>
              <a:t>  Friedrich Saurer, www.illustrationen.pro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D9EA5-C97C-481A-B7D8-F23747EBD2EE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762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</a:t>
            </a:r>
            <a:r>
              <a:rPr lang="de-AT" baseline="0" dirty="0"/>
              <a:t>  Friedrich Saurer, www.illustrationen.pro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D9EA5-C97C-481A-B7D8-F23747EBD2EE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094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</a:t>
            </a:r>
            <a:r>
              <a:rPr lang="de-AT" baseline="0" dirty="0"/>
              <a:t>  Friedrich Saurer, www.illustrationen.pro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D9EA5-C97C-481A-B7D8-F23747EBD2EE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11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</a:t>
            </a:r>
            <a:r>
              <a:rPr lang="de-AT" baseline="0" dirty="0"/>
              <a:t>  Friedrich Saurer, www.illustrationen.pro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D9EA5-C97C-481A-B7D8-F23747EBD2EE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754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</a:t>
            </a:r>
            <a:r>
              <a:rPr lang="de-AT" baseline="0" dirty="0"/>
              <a:t>  Friedrich Saurer, www.illustrationen.pro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D9EA5-C97C-481A-B7D8-F23747EBD2EE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3145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</a:t>
            </a:r>
            <a:r>
              <a:rPr lang="de-AT" baseline="0" dirty="0"/>
              <a:t>  Friedrich Saurer, www.illustrationen.pro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D9EA5-C97C-481A-B7D8-F23747EBD2EE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7010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Grafiken:</a:t>
            </a:r>
            <a:r>
              <a:rPr lang="de-AT" baseline="0" dirty="0"/>
              <a:t>  Friedrich Saurer, www.illustrationen.pro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D9EA5-C97C-481A-B7D8-F23747EBD2EE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459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857-B5F7-4319-953F-753DFCD0066A}" type="datetimeFigureOut">
              <a:rPr lang="de-AT" smtClean="0"/>
              <a:t>18.07.2016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D147-5EA5-40DF-B53F-79EC54D240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804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857-B5F7-4319-953F-753DFCD0066A}" type="datetimeFigureOut">
              <a:rPr lang="de-AT" smtClean="0"/>
              <a:t>18.07.2016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D147-5EA5-40DF-B53F-79EC54D240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668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857-B5F7-4319-953F-753DFCD0066A}" type="datetimeFigureOut">
              <a:rPr lang="de-AT" smtClean="0"/>
              <a:t>18.07.2016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D147-5EA5-40DF-B53F-79EC54D240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969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857-B5F7-4319-953F-753DFCD0066A}" type="datetimeFigureOut">
              <a:rPr lang="de-AT" smtClean="0"/>
              <a:t>18.07.2016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D147-5EA5-40DF-B53F-79EC54D240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213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857-B5F7-4319-953F-753DFCD0066A}" type="datetimeFigureOut">
              <a:rPr lang="de-AT" smtClean="0"/>
              <a:t>18.07.2016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D147-5EA5-40DF-B53F-79EC54D240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5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857-B5F7-4319-953F-753DFCD0066A}" type="datetimeFigureOut">
              <a:rPr lang="de-AT" smtClean="0"/>
              <a:t>18.07.2016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D147-5EA5-40DF-B53F-79EC54D240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718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857-B5F7-4319-953F-753DFCD0066A}" type="datetimeFigureOut">
              <a:rPr lang="de-AT" smtClean="0"/>
              <a:t>18.07.2016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D147-5EA5-40DF-B53F-79EC54D240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183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857-B5F7-4319-953F-753DFCD0066A}" type="datetimeFigureOut">
              <a:rPr lang="de-AT" smtClean="0"/>
              <a:t>18.07.2016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D147-5EA5-40DF-B53F-79EC54D240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285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857-B5F7-4319-953F-753DFCD0066A}" type="datetimeFigureOut">
              <a:rPr lang="de-AT" smtClean="0"/>
              <a:t>18.07.2016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D147-5EA5-40DF-B53F-79EC54D240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334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857-B5F7-4319-953F-753DFCD0066A}" type="datetimeFigureOut">
              <a:rPr lang="de-AT" smtClean="0"/>
              <a:t>18.07.2016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D147-5EA5-40DF-B53F-79EC54D240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733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857-B5F7-4319-953F-753DFCD0066A}" type="datetimeFigureOut">
              <a:rPr lang="de-AT" smtClean="0"/>
              <a:t>18.07.2016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D147-5EA5-40DF-B53F-79EC54D240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845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DE857-B5F7-4319-953F-753DFCD0066A}" type="datetimeFigureOut">
              <a:rPr lang="de-AT" smtClean="0"/>
              <a:t>18.07.2016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D147-5EA5-40DF-B53F-79EC54D24002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extfeld 6"/>
          <p:cNvSpPr txBox="1"/>
          <p:nvPr userDrawn="1"/>
        </p:nvSpPr>
        <p:spPr>
          <a:xfrm rot="16200000">
            <a:off x="-815768" y="5826788"/>
            <a:ext cx="18469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© 2016 www.leichter-unterrichten.com</a:t>
            </a:r>
          </a:p>
        </p:txBody>
      </p:sp>
    </p:spTree>
    <p:extLst>
      <p:ext uri="{BB962C8B-B14F-4D97-AF65-F5344CB8AC3E}">
        <p14:creationId xmlns:p14="http://schemas.microsoft.com/office/powerpoint/2010/main" val="16431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 CENA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 CENA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 CENA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 CENA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 CENA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 CENA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AT" sz="11500" dirty="0"/>
              <a:t>Erste Löschhilfe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320540"/>
            <a:ext cx="9144000" cy="937260"/>
          </a:xfrm>
        </p:spPr>
        <p:txBody>
          <a:bodyPr>
            <a:normAutofit/>
          </a:bodyPr>
          <a:lstStyle/>
          <a:p>
            <a:r>
              <a:rPr lang="de-AT" sz="4800" dirty="0" err="1"/>
              <a:t>Entstehungsbrandbekämfpung</a:t>
            </a:r>
            <a:endParaRPr lang="de-AT" sz="48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78280" y="109950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 CENA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de-AT" sz="11500">
                <a:solidFill>
                  <a:srgbClr val="FF0000"/>
                </a:solidFill>
              </a:rPr>
              <a:t>Erste Löschhilfe</a:t>
            </a:r>
            <a:endParaRPr lang="de-AT" sz="11500" dirty="0">
              <a:solidFill>
                <a:srgbClr val="FF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77390"/>
            <a:ext cx="12201525" cy="4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Mit </a:t>
            </a:r>
            <a:r>
              <a:rPr lang="de-AT"/>
              <a:t>dem </a:t>
            </a:r>
            <a:r>
              <a:rPr lang="de-AT" dirty="0"/>
              <a:t>Wind löschen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5332936"/>
            <a:ext cx="6305550" cy="15250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63" y="1599127"/>
            <a:ext cx="8200000" cy="2419048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63" y="4833938"/>
            <a:ext cx="1219202" cy="1011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945" y="2523113"/>
            <a:ext cx="1828804" cy="17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5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Von vorne nach hinten löschen, </a:t>
            </a:r>
            <a:br>
              <a:rPr lang="de-AT" dirty="0"/>
            </a:br>
            <a:r>
              <a:rPr lang="de-AT" dirty="0"/>
              <a:t>von unten nach oben löschen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2" y="1698206"/>
            <a:ext cx="8209227" cy="2706052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762" y="4858000"/>
            <a:ext cx="5295238" cy="200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13" y="4662488"/>
            <a:ext cx="1219202" cy="1011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17" y="2843459"/>
            <a:ext cx="1828804" cy="17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5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Tropfbrände von oben nach unten löschen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960" y="4467106"/>
            <a:ext cx="3368040" cy="23908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63" y="1637348"/>
            <a:ext cx="6032224" cy="4226242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59" y="3961137"/>
            <a:ext cx="1219202" cy="1011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85" y="4635474"/>
            <a:ext cx="1828804" cy="17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Mehrere Feuerlöscher gleichzeitig einsetzen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312" y="5394960"/>
            <a:ext cx="5338688" cy="14630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63" y="1660208"/>
            <a:ext cx="8209276" cy="2843212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88991"/>
            <a:ext cx="1219202" cy="1011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31" y="2985771"/>
            <a:ext cx="1828804" cy="17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4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Mit Wasser nachlöschen (Gefahr: Glutnester)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50" y="5534213"/>
            <a:ext cx="5340350" cy="13237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63" y="1648777"/>
            <a:ext cx="8174038" cy="2606031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1" y="4849611"/>
            <a:ext cx="1219202" cy="1011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45" y="2845326"/>
            <a:ext cx="1828804" cy="17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9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Feuerlöscher neu befüllen lassen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080" y="4818718"/>
            <a:ext cx="2407920" cy="20392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63" y="1643516"/>
            <a:ext cx="8174037" cy="2737716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91" y="4475329"/>
            <a:ext cx="1219202" cy="1011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91" y="2596751"/>
            <a:ext cx="1828804" cy="17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</Words>
  <Application>Microsoft Office PowerPoint</Application>
  <PresentationFormat>Breitbild</PresentationFormat>
  <Paragraphs>23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Calibri</vt:lpstr>
      <vt:lpstr>Arial</vt:lpstr>
      <vt:lpstr>AR CENA</vt:lpstr>
      <vt:lpstr>Office</vt:lpstr>
      <vt:lpstr>Erste Löschhilfe</vt:lpstr>
      <vt:lpstr>Mit dem Wind löschen</vt:lpstr>
      <vt:lpstr>Von vorne nach hinten löschen,  von unten nach oben löschen</vt:lpstr>
      <vt:lpstr>Tropfbrände von oben nach unten löschen</vt:lpstr>
      <vt:lpstr>Mehrere Feuerlöscher gleichzeitig einsetzen</vt:lpstr>
      <vt:lpstr>Mit Wasser nachlöschen (Gefahr: Glutnester)</vt:lpstr>
      <vt:lpstr>Feuerlöscher neu befüllen lassen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f-5</dc:creator>
  <cp:lastModifiedBy>f-5</cp:lastModifiedBy>
  <cp:revision>7</cp:revision>
  <dcterms:created xsi:type="dcterms:W3CDTF">2016-07-18T20:38:35Z</dcterms:created>
  <dcterms:modified xsi:type="dcterms:W3CDTF">2016-07-18T21:28:44Z</dcterms:modified>
</cp:coreProperties>
</file>