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5" r:id="rId2"/>
    <p:sldId id="256" r:id="rId3"/>
    <p:sldId id="258" r:id="rId4"/>
    <p:sldId id="267" r:id="rId5"/>
    <p:sldId id="268" r:id="rId6"/>
    <p:sldId id="261" r:id="rId7"/>
    <p:sldId id="262" r:id="rId8"/>
    <p:sldId id="264" r:id="rId9"/>
    <p:sldId id="263" r:id="rId10"/>
  </p:sldIdLst>
  <p:sldSz cx="6858000" cy="9906000" type="A4"/>
  <p:notesSz cx="6858000" cy="9144000"/>
  <p:embeddedFontLst>
    <p:embeddedFont>
      <p:font typeface="Wingdings 2" panose="05020102010507070707" pitchFamily="18" charset="2"/>
      <p:regular r:id="rId11"/>
    </p:embeddedFont>
    <p:embeddedFont>
      <p:font typeface="TGL 0-17" panose="020B0603050302020204" pitchFamily="34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AlphaShapes gears 3" pitchFamily="2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GL 0-16" panose="020B0603050302020204" pitchFamily="34" charset="0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2106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2218-6A56-47B8-B926-E242DF1B05C1}" type="datetimeFigureOut">
              <a:rPr lang="de-AT" smtClean="0"/>
              <a:t>19.08.2017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763F-B505-44DE-AC68-E5A70C49E0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783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2218-6A56-47B8-B926-E242DF1B05C1}" type="datetimeFigureOut">
              <a:rPr lang="de-AT" smtClean="0"/>
              <a:t>19.08.2017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763F-B505-44DE-AC68-E5A70C49E0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183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2218-6A56-47B8-B926-E242DF1B05C1}" type="datetimeFigureOut">
              <a:rPr lang="de-AT" smtClean="0"/>
              <a:t>19.08.2017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763F-B505-44DE-AC68-E5A70C49E0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709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2218-6A56-47B8-B926-E242DF1B05C1}" type="datetimeFigureOut">
              <a:rPr lang="de-AT" smtClean="0"/>
              <a:t>19.08.2017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763F-B505-44DE-AC68-E5A70C49E0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29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2218-6A56-47B8-B926-E242DF1B05C1}" type="datetimeFigureOut">
              <a:rPr lang="de-AT" smtClean="0"/>
              <a:t>19.08.2017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763F-B505-44DE-AC68-E5A70C49E0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991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2218-6A56-47B8-B926-E242DF1B05C1}" type="datetimeFigureOut">
              <a:rPr lang="de-AT" smtClean="0"/>
              <a:t>19.08.2017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763F-B505-44DE-AC68-E5A70C49E0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637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2218-6A56-47B8-B926-E242DF1B05C1}" type="datetimeFigureOut">
              <a:rPr lang="de-AT" smtClean="0"/>
              <a:t>19.08.2017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763F-B505-44DE-AC68-E5A70C49E0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224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2218-6A56-47B8-B926-E242DF1B05C1}" type="datetimeFigureOut">
              <a:rPr lang="de-AT" smtClean="0"/>
              <a:t>19.08.2017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763F-B505-44DE-AC68-E5A70C49E0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92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2218-6A56-47B8-B926-E242DF1B05C1}" type="datetimeFigureOut">
              <a:rPr lang="de-AT" smtClean="0"/>
              <a:t>19.08.2017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763F-B505-44DE-AC68-E5A70C49E0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421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2218-6A56-47B8-B926-E242DF1B05C1}" type="datetimeFigureOut">
              <a:rPr lang="de-AT" smtClean="0"/>
              <a:t>19.08.2017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763F-B505-44DE-AC68-E5A70C49E0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537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2218-6A56-47B8-B926-E242DF1B05C1}" type="datetimeFigureOut">
              <a:rPr lang="de-AT" smtClean="0"/>
              <a:t>19.08.2017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763F-B505-44DE-AC68-E5A70C49E0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16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2218-6A56-47B8-B926-E242DF1B05C1}" type="datetimeFigureOut">
              <a:rPr lang="de-AT" smtClean="0"/>
              <a:t>19.08.2017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763F-B505-44DE-AC68-E5A70C49E0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465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Mit hoher Zuverlässigkeit generierte Beschreibung">
            <a:extLst>
              <a:ext uri="{FF2B5EF4-FFF2-40B4-BE49-F238E27FC236}">
                <a16:creationId xmlns:a16="http://schemas.microsoft.com/office/drawing/2014/main" id="{28EF9A63-755D-4845-A30F-893FA7D10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9" y="2237305"/>
            <a:ext cx="5333502" cy="543138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F5CB83E-C5EA-4581-AD5C-2CA5C2B2B15D}"/>
              </a:ext>
            </a:extLst>
          </p:cNvPr>
          <p:cNvSpPr txBox="1"/>
          <p:nvPr/>
        </p:nvSpPr>
        <p:spPr>
          <a:xfrm>
            <a:off x="2546387" y="9442739"/>
            <a:ext cx="1765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2017, www.leichter-unterrichten.com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7720E5D-B4BD-435E-8EE3-2F1F9139DB2E}"/>
              </a:ext>
            </a:extLst>
          </p:cNvPr>
          <p:cNvSpPr/>
          <p:nvPr/>
        </p:nvSpPr>
        <p:spPr>
          <a:xfrm>
            <a:off x="286688" y="247816"/>
            <a:ext cx="6284625" cy="9410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329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8CDE9AA-DC72-43BE-9129-DCCE5030E86B}"/>
              </a:ext>
            </a:extLst>
          </p:cNvPr>
          <p:cNvGrpSpPr/>
          <p:nvPr/>
        </p:nvGrpSpPr>
        <p:grpSpPr>
          <a:xfrm>
            <a:off x="818431" y="1349377"/>
            <a:ext cx="2070781" cy="1304572"/>
            <a:chOff x="727837" y="907244"/>
            <a:chExt cx="3014183" cy="189890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DE89979-D891-459E-84BD-35479CD3C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37" y="1797121"/>
              <a:ext cx="1095637" cy="1009029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F9D23775-EA7D-4CF7-8ED4-C6EC27D1E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293" y="907244"/>
              <a:ext cx="1309146" cy="1306132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9F14FA10-69FD-4ADF-970B-2BE47B9D4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58267">
              <a:off x="2432874" y="1167651"/>
              <a:ext cx="1309146" cy="1306132"/>
            </a:xfrm>
            <a:prstGeom prst="rect">
              <a:avLst/>
            </a:prstGeom>
            <a:noFill/>
          </p:spPr>
        </p:pic>
      </p:grpSp>
      <p:sp>
        <p:nvSpPr>
          <p:cNvPr id="19" name="Bogen 18">
            <a:extLst>
              <a:ext uri="{FF2B5EF4-FFF2-40B4-BE49-F238E27FC236}">
                <a16:creationId xmlns:a16="http://schemas.microsoft.com/office/drawing/2014/main" id="{BE07EE30-8FB8-4BCF-BAB9-062D22CC9403}"/>
              </a:ext>
            </a:extLst>
          </p:cNvPr>
          <p:cNvSpPr/>
          <p:nvPr/>
        </p:nvSpPr>
        <p:spPr>
          <a:xfrm rot="11312226">
            <a:off x="728988" y="1764332"/>
            <a:ext cx="1047565" cy="1047565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F68ACD3-9BF7-46F5-B169-83A68AA6AE4F}"/>
              </a:ext>
            </a:extLst>
          </p:cNvPr>
          <p:cNvGrpSpPr/>
          <p:nvPr/>
        </p:nvGrpSpPr>
        <p:grpSpPr>
          <a:xfrm>
            <a:off x="2081542" y="1407184"/>
            <a:ext cx="1308335" cy="1107100"/>
            <a:chOff x="3115951" y="1194535"/>
            <a:chExt cx="1308335" cy="1107100"/>
          </a:xfrm>
        </p:grpSpPr>
        <p:sp>
          <p:nvSpPr>
            <p:cNvPr id="17" name="Bogen 16">
              <a:extLst>
                <a:ext uri="{FF2B5EF4-FFF2-40B4-BE49-F238E27FC236}">
                  <a16:creationId xmlns:a16="http://schemas.microsoft.com/office/drawing/2014/main" id="{265DFCE9-F825-4007-A66F-B08B7B49F47E}"/>
                </a:ext>
              </a:extLst>
            </p:cNvPr>
            <p:cNvSpPr/>
            <p:nvPr/>
          </p:nvSpPr>
          <p:spPr>
            <a:xfrm rot="2771912">
              <a:off x="3115951" y="1221193"/>
              <a:ext cx="1047565" cy="1047565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4F9BA63C-F3FC-4BD7-A180-BE85E235FF9E}"/>
                </a:ext>
              </a:extLst>
            </p:cNvPr>
            <p:cNvSpPr txBox="1"/>
            <p:nvPr/>
          </p:nvSpPr>
          <p:spPr>
            <a:xfrm>
              <a:off x="4124204" y="156031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>
                  <a:latin typeface="TGL 0-17" panose="020B0603050302020204" pitchFamily="34" charset="0"/>
                </a:rPr>
                <a:t>?</a:t>
              </a:r>
            </a:p>
          </p:txBody>
        </p:sp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357E50D6-4EAC-49ED-9181-5D2CDE3B9B60}"/>
                </a:ext>
              </a:extLst>
            </p:cNvPr>
            <p:cNvSpPr/>
            <p:nvPr/>
          </p:nvSpPr>
          <p:spPr>
            <a:xfrm>
              <a:off x="3803601" y="1194535"/>
              <a:ext cx="149080" cy="14908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200" dirty="0">
                  <a:ln w="0"/>
                  <a:solidFill>
                    <a:schemeClr val="tx1"/>
                  </a:solidFill>
                  <a:latin typeface="TGL 0-17" panose="020B0603050302020204" pitchFamily="34" charset="0"/>
                </a:rPr>
                <a:t>A</a:t>
              </a:r>
            </a:p>
          </p:txBody>
        </p:sp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19EE9719-ED67-4323-BB91-546F6EC62B5D}"/>
                </a:ext>
              </a:extLst>
            </p:cNvPr>
            <p:cNvSpPr/>
            <p:nvPr/>
          </p:nvSpPr>
          <p:spPr>
            <a:xfrm>
              <a:off x="3797516" y="2152555"/>
              <a:ext cx="149080" cy="14908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200" dirty="0">
                  <a:ln w="0"/>
                  <a:solidFill>
                    <a:schemeClr val="tx1"/>
                  </a:solidFill>
                  <a:latin typeface="TGL 0-17" panose="020B0603050302020204" pitchFamily="34" charset="0"/>
                </a:rPr>
                <a:t>B</a:t>
              </a:r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A4FAD037-3E73-4F5E-8211-B910B74001F3}"/>
              </a:ext>
            </a:extLst>
          </p:cNvPr>
          <p:cNvSpPr txBox="1"/>
          <p:nvPr/>
        </p:nvSpPr>
        <p:spPr>
          <a:xfrm>
            <a:off x="203639" y="9601199"/>
            <a:ext cx="1765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2017, www.leichter-unterrichten.com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F7CAC64-079C-47FF-89B8-B4D3B24A1177}"/>
              </a:ext>
            </a:extLst>
          </p:cNvPr>
          <p:cNvSpPr txBox="1"/>
          <p:nvPr/>
        </p:nvSpPr>
        <p:spPr>
          <a:xfrm flipH="1">
            <a:off x="390699" y="931887"/>
            <a:ext cx="6059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TGL 0-17" panose="020B0603050302020204" pitchFamily="34" charset="0"/>
              </a:rPr>
              <a:t>Bestimme die Richtung (A oder B) in die sich das Zahnrad mit dem ? dreht.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D30CD82-AFEF-4777-9F0C-A9D37E965E2C}"/>
              </a:ext>
            </a:extLst>
          </p:cNvPr>
          <p:cNvSpPr txBox="1"/>
          <p:nvPr/>
        </p:nvSpPr>
        <p:spPr>
          <a:xfrm>
            <a:off x="435033" y="2745349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6C71463-5C38-4848-8D9E-FB1456625E36}"/>
              </a:ext>
            </a:extLst>
          </p:cNvPr>
          <p:cNvGrpSpPr/>
          <p:nvPr/>
        </p:nvGrpSpPr>
        <p:grpSpPr>
          <a:xfrm>
            <a:off x="4128195" y="1566472"/>
            <a:ext cx="2070781" cy="1304572"/>
            <a:chOff x="727837" y="907244"/>
            <a:chExt cx="3014183" cy="1898906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D2701035-8890-4349-A802-3988D474C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37" y="1797121"/>
              <a:ext cx="1095637" cy="1009029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2970BE00-0D36-4A3E-8D9E-9D3B18C74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293" y="907244"/>
              <a:ext cx="1309146" cy="1306132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C44D6CC-063E-43F9-8956-5AE737025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58267">
              <a:off x="2432874" y="1167651"/>
              <a:ext cx="1309146" cy="1306132"/>
            </a:xfrm>
            <a:prstGeom prst="rect">
              <a:avLst/>
            </a:prstGeom>
            <a:noFill/>
          </p:spPr>
        </p:pic>
      </p:grpSp>
      <p:sp>
        <p:nvSpPr>
          <p:cNvPr id="32" name="Bogen 31">
            <a:extLst>
              <a:ext uri="{FF2B5EF4-FFF2-40B4-BE49-F238E27FC236}">
                <a16:creationId xmlns:a16="http://schemas.microsoft.com/office/drawing/2014/main" id="{45FB3768-9C07-455C-9790-326CDC15AE81}"/>
              </a:ext>
            </a:extLst>
          </p:cNvPr>
          <p:cNvSpPr/>
          <p:nvPr/>
        </p:nvSpPr>
        <p:spPr>
          <a:xfrm rot="17217605">
            <a:off x="4457014" y="1479387"/>
            <a:ext cx="1047565" cy="1047565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13304065-27E9-4703-82C5-3EEEC430A108}"/>
              </a:ext>
            </a:extLst>
          </p:cNvPr>
          <p:cNvSpPr/>
          <p:nvPr/>
        </p:nvSpPr>
        <p:spPr>
          <a:xfrm>
            <a:off x="5143708" y="3655807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A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F8AE10D-73D8-48C3-B171-894F75CE4195}"/>
              </a:ext>
            </a:extLst>
          </p:cNvPr>
          <p:cNvSpPr txBox="1"/>
          <p:nvPr/>
        </p:nvSpPr>
        <p:spPr>
          <a:xfrm>
            <a:off x="3988215" y="1427972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32F4CFB1-103B-4F13-A755-7D95246C76F3}"/>
              </a:ext>
            </a:extLst>
          </p:cNvPr>
          <p:cNvGrpSpPr/>
          <p:nvPr/>
        </p:nvGrpSpPr>
        <p:grpSpPr>
          <a:xfrm>
            <a:off x="5143708" y="2524436"/>
            <a:ext cx="1279630" cy="1805396"/>
            <a:chOff x="5143708" y="2076761"/>
            <a:chExt cx="1279630" cy="1805396"/>
          </a:xfrm>
        </p:grpSpPr>
        <p:sp>
          <p:nvSpPr>
            <p:cNvPr id="34" name="Bogen 33">
              <a:extLst>
                <a:ext uri="{FF2B5EF4-FFF2-40B4-BE49-F238E27FC236}">
                  <a16:creationId xmlns:a16="http://schemas.microsoft.com/office/drawing/2014/main" id="{1A0D4305-A004-4AFB-9BDA-8C5B62490A52}"/>
                </a:ext>
              </a:extLst>
            </p:cNvPr>
            <p:cNvSpPr/>
            <p:nvPr/>
          </p:nvSpPr>
          <p:spPr>
            <a:xfrm rot="8303234">
              <a:off x="5225493" y="2448886"/>
              <a:ext cx="1047565" cy="1047565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FCCF821D-4A6A-421B-AA52-0EC191A772FC}"/>
                </a:ext>
              </a:extLst>
            </p:cNvPr>
            <p:cNvSpPr txBox="1"/>
            <p:nvPr/>
          </p:nvSpPr>
          <p:spPr>
            <a:xfrm>
              <a:off x="5599234" y="351282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>
                  <a:latin typeface="TGL 0-17" panose="020B0603050302020204" pitchFamily="34" charset="0"/>
                </a:rPr>
                <a:t>?</a:t>
              </a:r>
            </a:p>
          </p:txBody>
        </p:sp>
        <p:sp>
          <p:nvSpPr>
            <p:cNvPr id="37" name="Rechteck: abgerundete Ecken 36">
              <a:extLst>
                <a:ext uri="{FF2B5EF4-FFF2-40B4-BE49-F238E27FC236}">
                  <a16:creationId xmlns:a16="http://schemas.microsoft.com/office/drawing/2014/main" id="{96A9BDE9-62DF-4B0A-A979-D7800482AD36}"/>
                </a:ext>
              </a:extLst>
            </p:cNvPr>
            <p:cNvSpPr/>
            <p:nvPr/>
          </p:nvSpPr>
          <p:spPr>
            <a:xfrm>
              <a:off x="6166743" y="3268767"/>
              <a:ext cx="149080" cy="14908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200" dirty="0">
                  <a:ln w="0"/>
                  <a:solidFill>
                    <a:schemeClr val="tx1"/>
                  </a:solidFill>
                  <a:latin typeface="TGL 0-17" panose="020B0603050302020204" pitchFamily="34" charset="0"/>
                </a:rPr>
                <a:t>B</a:t>
              </a:r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30B20F3-D0DE-4AC2-B833-5AAF6E492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708" y="2076761"/>
              <a:ext cx="1279630" cy="1280451"/>
            </a:xfrm>
            <a:prstGeom prst="rect">
              <a:avLst/>
            </a:prstGeom>
          </p:spPr>
        </p:pic>
      </p:grpSp>
      <p:pic>
        <p:nvPicPr>
          <p:cNvPr id="45" name="Grafik 44">
            <a:extLst>
              <a:ext uri="{FF2B5EF4-FFF2-40B4-BE49-F238E27FC236}">
                <a16:creationId xmlns:a16="http://schemas.microsoft.com/office/drawing/2014/main" id="{053B58CD-B842-4693-B911-6F07B7A1F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1" y="4399794"/>
            <a:ext cx="1245946" cy="1245962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C24501E2-8460-4E68-B51C-A763C47C15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91" y="5097157"/>
            <a:ext cx="1535028" cy="1534379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F95DC86C-F11C-4923-ACCB-22C0362FE2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9" y="6471007"/>
            <a:ext cx="1803875" cy="1802607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FFE6769E-6171-48AD-A574-95C9D3563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49" y="4243997"/>
            <a:ext cx="1245946" cy="1245962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0FBC67BD-ED55-415C-9375-B96218D42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78" y="6679161"/>
            <a:ext cx="1245946" cy="1245962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FE53AD5B-FA96-4F50-9F9D-863F07E953B4}"/>
              </a:ext>
            </a:extLst>
          </p:cNvPr>
          <p:cNvGrpSpPr/>
          <p:nvPr/>
        </p:nvGrpSpPr>
        <p:grpSpPr>
          <a:xfrm>
            <a:off x="2678857" y="6748592"/>
            <a:ext cx="1308335" cy="1107100"/>
            <a:chOff x="3115951" y="1194535"/>
            <a:chExt cx="1308335" cy="1107100"/>
          </a:xfrm>
        </p:grpSpPr>
        <p:sp>
          <p:nvSpPr>
            <p:cNvPr id="51" name="Bogen 50">
              <a:extLst>
                <a:ext uri="{FF2B5EF4-FFF2-40B4-BE49-F238E27FC236}">
                  <a16:creationId xmlns:a16="http://schemas.microsoft.com/office/drawing/2014/main" id="{C6F8B9C0-61E5-4D2C-8A42-764C59442BFE}"/>
                </a:ext>
              </a:extLst>
            </p:cNvPr>
            <p:cNvSpPr/>
            <p:nvPr/>
          </p:nvSpPr>
          <p:spPr>
            <a:xfrm rot="2771912">
              <a:off x="3115951" y="1221193"/>
              <a:ext cx="1047565" cy="1047565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401E3D9F-BB59-446F-8741-4D402840CCE5}"/>
                </a:ext>
              </a:extLst>
            </p:cNvPr>
            <p:cNvSpPr txBox="1"/>
            <p:nvPr/>
          </p:nvSpPr>
          <p:spPr>
            <a:xfrm>
              <a:off x="4124204" y="156031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>
                  <a:latin typeface="TGL 0-17" panose="020B0603050302020204" pitchFamily="34" charset="0"/>
                </a:rPr>
                <a:t>?</a:t>
              </a:r>
            </a:p>
          </p:txBody>
        </p:sp>
        <p:sp>
          <p:nvSpPr>
            <p:cNvPr id="53" name="Rechteck: abgerundete Ecken 52">
              <a:extLst>
                <a:ext uri="{FF2B5EF4-FFF2-40B4-BE49-F238E27FC236}">
                  <a16:creationId xmlns:a16="http://schemas.microsoft.com/office/drawing/2014/main" id="{D2A766D2-FDAA-4E16-AC73-F76ED32E123A}"/>
                </a:ext>
              </a:extLst>
            </p:cNvPr>
            <p:cNvSpPr/>
            <p:nvPr/>
          </p:nvSpPr>
          <p:spPr>
            <a:xfrm>
              <a:off x="3803601" y="1194535"/>
              <a:ext cx="149080" cy="14908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200" dirty="0">
                  <a:ln w="0"/>
                  <a:solidFill>
                    <a:schemeClr val="tx1"/>
                  </a:solidFill>
                  <a:latin typeface="TGL 0-17" panose="020B0603050302020204" pitchFamily="34" charset="0"/>
                </a:rPr>
                <a:t>A</a:t>
              </a:r>
            </a:p>
          </p:txBody>
        </p:sp>
        <p:sp>
          <p:nvSpPr>
            <p:cNvPr id="54" name="Rechteck: abgerundete Ecken 53">
              <a:extLst>
                <a:ext uri="{FF2B5EF4-FFF2-40B4-BE49-F238E27FC236}">
                  <a16:creationId xmlns:a16="http://schemas.microsoft.com/office/drawing/2014/main" id="{677C7F89-BBA2-4DA1-8F7E-E4F6AA8B5437}"/>
                </a:ext>
              </a:extLst>
            </p:cNvPr>
            <p:cNvSpPr/>
            <p:nvPr/>
          </p:nvSpPr>
          <p:spPr>
            <a:xfrm>
              <a:off x="3797516" y="2152555"/>
              <a:ext cx="149080" cy="14908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200" dirty="0">
                  <a:ln w="0"/>
                  <a:solidFill>
                    <a:schemeClr val="tx1"/>
                  </a:solidFill>
                  <a:latin typeface="TGL 0-17" panose="020B0603050302020204" pitchFamily="34" charset="0"/>
                </a:rPr>
                <a:t>B</a:t>
              </a:r>
            </a:p>
          </p:txBody>
        </p:sp>
      </p:grpSp>
      <p:sp>
        <p:nvSpPr>
          <p:cNvPr id="55" name="Bogen 54">
            <a:extLst>
              <a:ext uri="{FF2B5EF4-FFF2-40B4-BE49-F238E27FC236}">
                <a16:creationId xmlns:a16="http://schemas.microsoft.com/office/drawing/2014/main" id="{CF542A0F-6AF3-40F4-AA17-3762EE91461B}"/>
              </a:ext>
            </a:extLst>
          </p:cNvPr>
          <p:cNvSpPr/>
          <p:nvPr/>
        </p:nvSpPr>
        <p:spPr>
          <a:xfrm rot="17336672">
            <a:off x="2050595" y="4180955"/>
            <a:ext cx="1047565" cy="1047565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9D166BD-CBA6-40CB-A3AB-F96C88D218D1}"/>
              </a:ext>
            </a:extLst>
          </p:cNvPr>
          <p:cNvSpPr txBox="1"/>
          <p:nvPr/>
        </p:nvSpPr>
        <p:spPr>
          <a:xfrm>
            <a:off x="1942963" y="3857846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24EF83E5-502E-411D-A4A7-1C49F38FC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92" y="5577399"/>
            <a:ext cx="873639" cy="80458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4481D688-2270-420C-9560-A068B51B4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32" y="5518534"/>
            <a:ext cx="1043886" cy="1041483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DB374395-6F84-4709-A2E2-65791E5DE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70" y="8397063"/>
            <a:ext cx="873639" cy="80458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40EB6C29-69E9-45BB-8E85-FA5485E8B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8715">
            <a:off x="5580184" y="7589927"/>
            <a:ext cx="1043886" cy="1041483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E35CC94C-2990-48B4-B53A-E5424EA56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75" y="6916842"/>
            <a:ext cx="873639" cy="80458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00F7AEDC-56AA-40DE-8DD3-E04B08F3C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96" y="6396101"/>
            <a:ext cx="1043886" cy="1041483"/>
          </a:xfrm>
          <a:prstGeom prst="rect">
            <a:avLst/>
          </a:prstGeom>
        </p:spPr>
      </p:pic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ED369154-4DB5-4480-B65C-2327C6DF90B8}"/>
              </a:ext>
            </a:extLst>
          </p:cNvPr>
          <p:cNvGrpSpPr/>
          <p:nvPr/>
        </p:nvGrpSpPr>
        <p:grpSpPr>
          <a:xfrm>
            <a:off x="5125474" y="8331473"/>
            <a:ext cx="1115809" cy="1433271"/>
            <a:chOff x="7125790" y="3433707"/>
            <a:chExt cx="1115809" cy="1433271"/>
          </a:xfrm>
        </p:grpSpPr>
        <p:sp>
          <p:nvSpPr>
            <p:cNvPr id="66" name="Bogen 65">
              <a:extLst>
                <a:ext uri="{FF2B5EF4-FFF2-40B4-BE49-F238E27FC236}">
                  <a16:creationId xmlns:a16="http://schemas.microsoft.com/office/drawing/2014/main" id="{DADA5AC0-AD95-4BA1-AFC0-904B3A35F59D}"/>
                </a:ext>
              </a:extLst>
            </p:cNvPr>
            <p:cNvSpPr/>
            <p:nvPr/>
          </p:nvSpPr>
          <p:spPr>
            <a:xfrm rot="8303234">
              <a:off x="7159912" y="3433707"/>
              <a:ext cx="1047565" cy="1047565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72" name="Gruppieren 71">
              <a:extLst>
                <a:ext uri="{FF2B5EF4-FFF2-40B4-BE49-F238E27FC236}">
                  <a16:creationId xmlns:a16="http://schemas.microsoft.com/office/drawing/2014/main" id="{7279C4CF-8AC0-47DD-8D17-06BC66A11BAE}"/>
                </a:ext>
              </a:extLst>
            </p:cNvPr>
            <p:cNvGrpSpPr/>
            <p:nvPr/>
          </p:nvGrpSpPr>
          <p:grpSpPr>
            <a:xfrm>
              <a:off x="7125790" y="4179048"/>
              <a:ext cx="1115809" cy="687930"/>
              <a:chOff x="7105858" y="4179048"/>
              <a:chExt cx="1115809" cy="687930"/>
            </a:xfrm>
          </p:grpSpPr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EDB834BA-BFF1-4767-A09B-7EA31CEE5F70}"/>
                  </a:ext>
                </a:extLst>
              </p:cNvPr>
              <p:cNvSpPr txBox="1"/>
              <p:nvPr/>
            </p:nvSpPr>
            <p:spPr>
              <a:xfrm>
                <a:off x="7513721" y="44976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dirty="0">
                    <a:latin typeface="TGL 0-17" panose="020B0603050302020204" pitchFamily="34" charset="0"/>
                  </a:rPr>
                  <a:t>?</a:t>
                </a:r>
              </a:p>
            </p:txBody>
          </p:sp>
          <p:grpSp>
            <p:nvGrpSpPr>
              <p:cNvPr id="71" name="Gruppieren 70">
                <a:extLst>
                  <a:ext uri="{FF2B5EF4-FFF2-40B4-BE49-F238E27FC236}">
                    <a16:creationId xmlns:a16="http://schemas.microsoft.com/office/drawing/2014/main" id="{D1844AF9-1609-4732-A2A1-0F7CC15C441D}"/>
                  </a:ext>
                </a:extLst>
              </p:cNvPr>
              <p:cNvGrpSpPr/>
              <p:nvPr/>
            </p:nvGrpSpPr>
            <p:grpSpPr>
              <a:xfrm>
                <a:off x="7105858" y="4179048"/>
                <a:ext cx="1115809" cy="149080"/>
                <a:chOff x="7105858" y="4179048"/>
                <a:chExt cx="1115809" cy="149080"/>
              </a:xfrm>
            </p:grpSpPr>
            <p:sp>
              <p:nvSpPr>
                <p:cNvPr id="68" name="Rechteck: abgerundete Ecken 67">
                  <a:extLst>
                    <a:ext uri="{FF2B5EF4-FFF2-40B4-BE49-F238E27FC236}">
                      <a16:creationId xmlns:a16="http://schemas.microsoft.com/office/drawing/2014/main" id="{D2118B6F-DE37-493D-BD6D-56F0AA1588D4}"/>
                    </a:ext>
                  </a:extLst>
                </p:cNvPr>
                <p:cNvSpPr/>
                <p:nvPr/>
              </p:nvSpPr>
              <p:spPr>
                <a:xfrm>
                  <a:off x="8072587" y="4179048"/>
                  <a:ext cx="149080" cy="149080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AT" sz="1200" dirty="0">
                      <a:ln w="0"/>
                      <a:solidFill>
                        <a:schemeClr val="tx1"/>
                      </a:solidFill>
                      <a:latin typeface="TGL 0-17" panose="020B0603050302020204" pitchFamily="34" charset="0"/>
                    </a:rPr>
                    <a:t>B</a:t>
                  </a:r>
                </a:p>
              </p:txBody>
            </p:sp>
            <p:sp>
              <p:nvSpPr>
                <p:cNvPr id="70" name="Rechteck: abgerundete Ecken 69">
                  <a:extLst>
                    <a:ext uri="{FF2B5EF4-FFF2-40B4-BE49-F238E27FC236}">
                      <a16:creationId xmlns:a16="http://schemas.microsoft.com/office/drawing/2014/main" id="{AC9ACFE3-9DE4-4438-9CC8-77392C40F8DB}"/>
                    </a:ext>
                  </a:extLst>
                </p:cNvPr>
                <p:cNvSpPr/>
                <p:nvPr/>
              </p:nvSpPr>
              <p:spPr>
                <a:xfrm>
                  <a:off x="7105858" y="4179048"/>
                  <a:ext cx="149080" cy="149080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AT" sz="1200" dirty="0">
                      <a:ln w="0"/>
                      <a:solidFill>
                        <a:schemeClr val="tx1"/>
                      </a:solidFill>
                      <a:latin typeface="TGL 0-17" panose="020B0603050302020204" pitchFamily="34" charset="0"/>
                    </a:rPr>
                    <a:t>A</a:t>
                  </a:r>
                </a:p>
              </p:txBody>
            </p:sp>
          </p:grpSp>
        </p:grpSp>
      </p:grpSp>
      <p:sp>
        <p:nvSpPr>
          <p:cNvPr id="74" name="Bogen 73">
            <a:extLst>
              <a:ext uri="{FF2B5EF4-FFF2-40B4-BE49-F238E27FC236}">
                <a16:creationId xmlns:a16="http://schemas.microsoft.com/office/drawing/2014/main" id="{880A924F-1B56-4875-A306-B5CC680AD749}"/>
              </a:ext>
            </a:extLst>
          </p:cNvPr>
          <p:cNvSpPr/>
          <p:nvPr/>
        </p:nvSpPr>
        <p:spPr>
          <a:xfrm rot="17336672">
            <a:off x="4383865" y="5456624"/>
            <a:ext cx="1047565" cy="1047565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50A453F3-3E15-498D-BDA5-567ED15EEB5F}"/>
              </a:ext>
            </a:extLst>
          </p:cNvPr>
          <p:cNvSpPr txBox="1"/>
          <p:nvPr/>
        </p:nvSpPr>
        <p:spPr>
          <a:xfrm>
            <a:off x="4276233" y="5133515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F4EB2445-E5CB-47B8-BC6C-ABA499DAA913}"/>
              </a:ext>
            </a:extLst>
          </p:cNvPr>
          <p:cNvSpPr txBox="1"/>
          <p:nvPr/>
        </p:nvSpPr>
        <p:spPr>
          <a:xfrm>
            <a:off x="380471" y="283622"/>
            <a:ext cx="447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latin typeface="AlphaShapes gears 3" pitchFamily="2" charset="0"/>
              </a:rPr>
              <a:t>Zahnrad</a:t>
            </a:r>
            <a:r>
              <a:rPr lang="de-AT" dirty="0">
                <a:latin typeface="TGL 0-16" panose="020B0603050302020204" pitchFamily="34" charset="0"/>
              </a:rPr>
              <a:t>-Rätsel</a:t>
            </a:r>
          </a:p>
        </p:txBody>
      </p:sp>
    </p:spTree>
    <p:extLst>
      <p:ext uri="{BB962C8B-B14F-4D97-AF65-F5344CB8AC3E}">
        <p14:creationId xmlns:p14="http://schemas.microsoft.com/office/powerpoint/2010/main" val="105514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8CDE9AA-DC72-43BE-9129-DCCE5030E86B}"/>
              </a:ext>
            </a:extLst>
          </p:cNvPr>
          <p:cNvGrpSpPr/>
          <p:nvPr/>
        </p:nvGrpSpPr>
        <p:grpSpPr>
          <a:xfrm>
            <a:off x="818431" y="1349377"/>
            <a:ext cx="2070781" cy="1304572"/>
            <a:chOff x="727837" y="907244"/>
            <a:chExt cx="3014183" cy="189890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DE89979-D891-459E-84BD-35479CD3C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37" y="1797121"/>
              <a:ext cx="1095637" cy="1009029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F9D23775-EA7D-4CF7-8ED4-C6EC27D1E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293" y="907244"/>
              <a:ext cx="1309146" cy="1306132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9F14FA10-69FD-4ADF-970B-2BE47B9D4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58267">
              <a:off x="2432874" y="1167651"/>
              <a:ext cx="1309146" cy="1306132"/>
            </a:xfrm>
            <a:prstGeom prst="rect">
              <a:avLst/>
            </a:prstGeom>
            <a:noFill/>
          </p:spPr>
        </p:pic>
      </p:grpSp>
      <p:sp>
        <p:nvSpPr>
          <p:cNvPr id="19" name="Bogen 18">
            <a:extLst>
              <a:ext uri="{FF2B5EF4-FFF2-40B4-BE49-F238E27FC236}">
                <a16:creationId xmlns:a16="http://schemas.microsoft.com/office/drawing/2014/main" id="{BE07EE30-8FB8-4BCF-BAB9-062D22CC9403}"/>
              </a:ext>
            </a:extLst>
          </p:cNvPr>
          <p:cNvSpPr/>
          <p:nvPr/>
        </p:nvSpPr>
        <p:spPr>
          <a:xfrm rot="11312226">
            <a:off x="728988" y="1764332"/>
            <a:ext cx="1047565" cy="1047565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F68ACD3-9BF7-46F5-B169-83A68AA6AE4F}"/>
              </a:ext>
            </a:extLst>
          </p:cNvPr>
          <p:cNvGrpSpPr/>
          <p:nvPr/>
        </p:nvGrpSpPr>
        <p:grpSpPr>
          <a:xfrm>
            <a:off x="2081542" y="1407184"/>
            <a:ext cx="1308335" cy="1107100"/>
            <a:chOff x="3115951" y="1194535"/>
            <a:chExt cx="1308335" cy="1107100"/>
          </a:xfrm>
        </p:grpSpPr>
        <p:sp>
          <p:nvSpPr>
            <p:cNvPr id="17" name="Bogen 16">
              <a:extLst>
                <a:ext uri="{FF2B5EF4-FFF2-40B4-BE49-F238E27FC236}">
                  <a16:creationId xmlns:a16="http://schemas.microsoft.com/office/drawing/2014/main" id="{265DFCE9-F825-4007-A66F-B08B7B49F47E}"/>
                </a:ext>
              </a:extLst>
            </p:cNvPr>
            <p:cNvSpPr/>
            <p:nvPr/>
          </p:nvSpPr>
          <p:spPr>
            <a:xfrm rot="2771912">
              <a:off x="3115951" y="1221193"/>
              <a:ext cx="1047565" cy="1047565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4F9BA63C-F3FC-4BD7-A180-BE85E235FF9E}"/>
                </a:ext>
              </a:extLst>
            </p:cNvPr>
            <p:cNvSpPr txBox="1"/>
            <p:nvPr/>
          </p:nvSpPr>
          <p:spPr>
            <a:xfrm>
              <a:off x="4124204" y="156031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>
                  <a:latin typeface="TGL 0-17" panose="020B0603050302020204" pitchFamily="34" charset="0"/>
                </a:rPr>
                <a:t>?</a:t>
              </a:r>
            </a:p>
          </p:txBody>
        </p:sp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357E50D6-4EAC-49ED-9181-5D2CDE3B9B60}"/>
                </a:ext>
              </a:extLst>
            </p:cNvPr>
            <p:cNvSpPr/>
            <p:nvPr/>
          </p:nvSpPr>
          <p:spPr>
            <a:xfrm>
              <a:off x="3803601" y="1194535"/>
              <a:ext cx="149080" cy="14908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200" dirty="0">
                  <a:ln w="0"/>
                  <a:solidFill>
                    <a:schemeClr val="tx1"/>
                  </a:solidFill>
                  <a:latin typeface="TGL 0-17" panose="020B0603050302020204" pitchFamily="34" charset="0"/>
                </a:rPr>
                <a:t>A</a:t>
              </a:r>
            </a:p>
          </p:txBody>
        </p:sp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19EE9719-ED67-4323-BB91-546F6EC62B5D}"/>
                </a:ext>
              </a:extLst>
            </p:cNvPr>
            <p:cNvSpPr/>
            <p:nvPr/>
          </p:nvSpPr>
          <p:spPr>
            <a:xfrm>
              <a:off x="3797516" y="2152555"/>
              <a:ext cx="149080" cy="14908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200" dirty="0">
                  <a:ln w="0"/>
                  <a:solidFill>
                    <a:schemeClr val="tx1"/>
                  </a:solidFill>
                  <a:latin typeface="TGL 0-17" panose="020B0603050302020204" pitchFamily="34" charset="0"/>
                </a:rPr>
                <a:t>B</a:t>
              </a:r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A4FAD037-3E73-4F5E-8211-B910B74001F3}"/>
              </a:ext>
            </a:extLst>
          </p:cNvPr>
          <p:cNvSpPr txBox="1"/>
          <p:nvPr/>
        </p:nvSpPr>
        <p:spPr>
          <a:xfrm>
            <a:off x="203639" y="9601199"/>
            <a:ext cx="1765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2017, www.leichter-unterrichten.com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D30CD82-AFEF-4777-9F0C-A9D37E965E2C}"/>
              </a:ext>
            </a:extLst>
          </p:cNvPr>
          <p:cNvSpPr txBox="1"/>
          <p:nvPr/>
        </p:nvSpPr>
        <p:spPr>
          <a:xfrm>
            <a:off x="435033" y="2745349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6C71463-5C38-4848-8D9E-FB1456625E36}"/>
              </a:ext>
            </a:extLst>
          </p:cNvPr>
          <p:cNvGrpSpPr/>
          <p:nvPr/>
        </p:nvGrpSpPr>
        <p:grpSpPr>
          <a:xfrm>
            <a:off x="4128195" y="1566472"/>
            <a:ext cx="2070781" cy="1304572"/>
            <a:chOff x="727837" y="907244"/>
            <a:chExt cx="3014183" cy="1898906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D2701035-8890-4349-A802-3988D474C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37" y="1797121"/>
              <a:ext cx="1095637" cy="1009029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2970BE00-0D36-4A3E-8D9E-9D3B18C74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293" y="907244"/>
              <a:ext cx="1309146" cy="1306132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C44D6CC-063E-43F9-8956-5AE737025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58267">
              <a:off x="2432874" y="1167651"/>
              <a:ext cx="1309146" cy="1306132"/>
            </a:xfrm>
            <a:prstGeom prst="rect">
              <a:avLst/>
            </a:prstGeom>
            <a:noFill/>
          </p:spPr>
        </p:pic>
      </p:grpSp>
      <p:sp>
        <p:nvSpPr>
          <p:cNvPr id="32" name="Bogen 31">
            <a:extLst>
              <a:ext uri="{FF2B5EF4-FFF2-40B4-BE49-F238E27FC236}">
                <a16:creationId xmlns:a16="http://schemas.microsoft.com/office/drawing/2014/main" id="{45FB3768-9C07-455C-9790-326CDC15AE81}"/>
              </a:ext>
            </a:extLst>
          </p:cNvPr>
          <p:cNvSpPr/>
          <p:nvPr/>
        </p:nvSpPr>
        <p:spPr>
          <a:xfrm rot="17217605">
            <a:off x="4457014" y="1479387"/>
            <a:ext cx="1047565" cy="1047565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13304065-27E9-4703-82C5-3EEEC430A108}"/>
              </a:ext>
            </a:extLst>
          </p:cNvPr>
          <p:cNvSpPr/>
          <p:nvPr/>
        </p:nvSpPr>
        <p:spPr>
          <a:xfrm>
            <a:off x="5143708" y="3655807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A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F8AE10D-73D8-48C3-B171-894F75CE4195}"/>
              </a:ext>
            </a:extLst>
          </p:cNvPr>
          <p:cNvSpPr txBox="1"/>
          <p:nvPr/>
        </p:nvSpPr>
        <p:spPr>
          <a:xfrm>
            <a:off x="3988215" y="1427972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32F4CFB1-103B-4F13-A755-7D95246C76F3}"/>
              </a:ext>
            </a:extLst>
          </p:cNvPr>
          <p:cNvGrpSpPr/>
          <p:nvPr/>
        </p:nvGrpSpPr>
        <p:grpSpPr>
          <a:xfrm>
            <a:off x="5143708" y="2524436"/>
            <a:ext cx="1279630" cy="1805396"/>
            <a:chOff x="5143708" y="2076761"/>
            <a:chExt cx="1279630" cy="1805396"/>
          </a:xfrm>
        </p:grpSpPr>
        <p:sp>
          <p:nvSpPr>
            <p:cNvPr id="34" name="Bogen 33">
              <a:extLst>
                <a:ext uri="{FF2B5EF4-FFF2-40B4-BE49-F238E27FC236}">
                  <a16:creationId xmlns:a16="http://schemas.microsoft.com/office/drawing/2014/main" id="{1A0D4305-A004-4AFB-9BDA-8C5B62490A52}"/>
                </a:ext>
              </a:extLst>
            </p:cNvPr>
            <p:cNvSpPr/>
            <p:nvPr/>
          </p:nvSpPr>
          <p:spPr>
            <a:xfrm rot="8303234">
              <a:off x="5225493" y="2448886"/>
              <a:ext cx="1047565" cy="1047565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FCCF821D-4A6A-421B-AA52-0EC191A772FC}"/>
                </a:ext>
              </a:extLst>
            </p:cNvPr>
            <p:cNvSpPr txBox="1"/>
            <p:nvPr/>
          </p:nvSpPr>
          <p:spPr>
            <a:xfrm>
              <a:off x="5599234" y="351282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>
                  <a:latin typeface="TGL 0-17" panose="020B0603050302020204" pitchFamily="34" charset="0"/>
                </a:rPr>
                <a:t>?</a:t>
              </a:r>
            </a:p>
          </p:txBody>
        </p:sp>
        <p:sp>
          <p:nvSpPr>
            <p:cNvPr id="37" name="Rechteck: abgerundete Ecken 36">
              <a:extLst>
                <a:ext uri="{FF2B5EF4-FFF2-40B4-BE49-F238E27FC236}">
                  <a16:creationId xmlns:a16="http://schemas.microsoft.com/office/drawing/2014/main" id="{96A9BDE9-62DF-4B0A-A979-D7800482AD36}"/>
                </a:ext>
              </a:extLst>
            </p:cNvPr>
            <p:cNvSpPr/>
            <p:nvPr/>
          </p:nvSpPr>
          <p:spPr>
            <a:xfrm>
              <a:off x="6166743" y="3268767"/>
              <a:ext cx="149080" cy="14908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200" dirty="0">
                  <a:ln w="0"/>
                  <a:solidFill>
                    <a:schemeClr val="tx1"/>
                  </a:solidFill>
                  <a:latin typeface="TGL 0-17" panose="020B0603050302020204" pitchFamily="34" charset="0"/>
                </a:rPr>
                <a:t>B</a:t>
              </a:r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30B20F3-D0DE-4AC2-B833-5AAF6E492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708" y="2076761"/>
              <a:ext cx="1279630" cy="1280451"/>
            </a:xfrm>
            <a:prstGeom prst="rect">
              <a:avLst/>
            </a:prstGeom>
          </p:spPr>
        </p:pic>
      </p:grpSp>
      <p:pic>
        <p:nvPicPr>
          <p:cNvPr id="45" name="Grafik 44">
            <a:extLst>
              <a:ext uri="{FF2B5EF4-FFF2-40B4-BE49-F238E27FC236}">
                <a16:creationId xmlns:a16="http://schemas.microsoft.com/office/drawing/2014/main" id="{053B58CD-B842-4693-B911-6F07B7A1F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1" y="4399794"/>
            <a:ext cx="1245946" cy="1245962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C24501E2-8460-4E68-B51C-A763C47C15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91" y="5097157"/>
            <a:ext cx="1535028" cy="1534379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F95DC86C-F11C-4923-ACCB-22C0362FE2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9" y="6471007"/>
            <a:ext cx="1803875" cy="1802607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FFE6769E-6171-48AD-A574-95C9D3563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49" y="4243997"/>
            <a:ext cx="1245946" cy="1245962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0FBC67BD-ED55-415C-9375-B96218D42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78" y="6679161"/>
            <a:ext cx="1245946" cy="1245962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FE53AD5B-FA96-4F50-9F9D-863F07E953B4}"/>
              </a:ext>
            </a:extLst>
          </p:cNvPr>
          <p:cNvGrpSpPr/>
          <p:nvPr/>
        </p:nvGrpSpPr>
        <p:grpSpPr>
          <a:xfrm>
            <a:off x="2678857" y="6748592"/>
            <a:ext cx="1308335" cy="1107100"/>
            <a:chOff x="3115951" y="1194535"/>
            <a:chExt cx="1308335" cy="1107100"/>
          </a:xfrm>
        </p:grpSpPr>
        <p:sp>
          <p:nvSpPr>
            <p:cNvPr id="51" name="Bogen 50">
              <a:extLst>
                <a:ext uri="{FF2B5EF4-FFF2-40B4-BE49-F238E27FC236}">
                  <a16:creationId xmlns:a16="http://schemas.microsoft.com/office/drawing/2014/main" id="{C6F8B9C0-61E5-4D2C-8A42-764C59442BFE}"/>
                </a:ext>
              </a:extLst>
            </p:cNvPr>
            <p:cNvSpPr/>
            <p:nvPr/>
          </p:nvSpPr>
          <p:spPr>
            <a:xfrm rot="2771912">
              <a:off x="3115951" y="1221193"/>
              <a:ext cx="1047565" cy="1047565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401E3D9F-BB59-446F-8741-4D402840CCE5}"/>
                </a:ext>
              </a:extLst>
            </p:cNvPr>
            <p:cNvSpPr txBox="1"/>
            <p:nvPr/>
          </p:nvSpPr>
          <p:spPr>
            <a:xfrm>
              <a:off x="4124204" y="156031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>
                  <a:latin typeface="TGL 0-17" panose="020B0603050302020204" pitchFamily="34" charset="0"/>
                </a:rPr>
                <a:t>?</a:t>
              </a:r>
            </a:p>
          </p:txBody>
        </p:sp>
        <p:sp>
          <p:nvSpPr>
            <p:cNvPr id="53" name="Rechteck: abgerundete Ecken 52">
              <a:extLst>
                <a:ext uri="{FF2B5EF4-FFF2-40B4-BE49-F238E27FC236}">
                  <a16:creationId xmlns:a16="http://schemas.microsoft.com/office/drawing/2014/main" id="{D2A766D2-FDAA-4E16-AC73-F76ED32E123A}"/>
                </a:ext>
              </a:extLst>
            </p:cNvPr>
            <p:cNvSpPr/>
            <p:nvPr/>
          </p:nvSpPr>
          <p:spPr>
            <a:xfrm>
              <a:off x="3803601" y="1194535"/>
              <a:ext cx="149080" cy="14908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200" dirty="0">
                  <a:ln w="0"/>
                  <a:solidFill>
                    <a:schemeClr val="tx1"/>
                  </a:solidFill>
                  <a:latin typeface="TGL 0-17" panose="020B0603050302020204" pitchFamily="34" charset="0"/>
                </a:rPr>
                <a:t>A</a:t>
              </a:r>
            </a:p>
          </p:txBody>
        </p:sp>
        <p:sp>
          <p:nvSpPr>
            <p:cNvPr id="54" name="Rechteck: abgerundete Ecken 53">
              <a:extLst>
                <a:ext uri="{FF2B5EF4-FFF2-40B4-BE49-F238E27FC236}">
                  <a16:creationId xmlns:a16="http://schemas.microsoft.com/office/drawing/2014/main" id="{677C7F89-BBA2-4DA1-8F7E-E4F6AA8B5437}"/>
                </a:ext>
              </a:extLst>
            </p:cNvPr>
            <p:cNvSpPr/>
            <p:nvPr/>
          </p:nvSpPr>
          <p:spPr>
            <a:xfrm>
              <a:off x="3797516" y="2152555"/>
              <a:ext cx="149080" cy="14908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200" dirty="0">
                  <a:ln w="0"/>
                  <a:solidFill>
                    <a:schemeClr val="tx1"/>
                  </a:solidFill>
                  <a:latin typeface="TGL 0-17" panose="020B0603050302020204" pitchFamily="34" charset="0"/>
                </a:rPr>
                <a:t>B</a:t>
              </a:r>
            </a:p>
          </p:txBody>
        </p:sp>
      </p:grpSp>
      <p:sp>
        <p:nvSpPr>
          <p:cNvPr id="55" name="Bogen 54">
            <a:extLst>
              <a:ext uri="{FF2B5EF4-FFF2-40B4-BE49-F238E27FC236}">
                <a16:creationId xmlns:a16="http://schemas.microsoft.com/office/drawing/2014/main" id="{CF542A0F-6AF3-40F4-AA17-3762EE91461B}"/>
              </a:ext>
            </a:extLst>
          </p:cNvPr>
          <p:cNvSpPr/>
          <p:nvPr/>
        </p:nvSpPr>
        <p:spPr>
          <a:xfrm rot="17336672">
            <a:off x="2050595" y="4180955"/>
            <a:ext cx="1047565" cy="1047565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9D166BD-CBA6-40CB-A3AB-F96C88D218D1}"/>
              </a:ext>
            </a:extLst>
          </p:cNvPr>
          <p:cNvSpPr txBox="1"/>
          <p:nvPr/>
        </p:nvSpPr>
        <p:spPr>
          <a:xfrm>
            <a:off x="1942963" y="3857846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24EF83E5-502E-411D-A4A7-1C49F38FC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92" y="5577399"/>
            <a:ext cx="873639" cy="80458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4481D688-2270-420C-9560-A068B51B4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32" y="5518534"/>
            <a:ext cx="1043886" cy="1041483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DB374395-6F84-4709-A2E2-65791E5DE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70" y="8397063"/>
            <a:ext cx="873639" cy="80458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40EB6C29-69E9-45BB-8E85-FA5485E8B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8715">
            <a:off x="5580184" y="7589927"/>
            <a:ext cx="1043886" cy="1041483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E35CC94C-2990-48B4-B53A-E5424EA56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75" y="6916842"/>
            <a:ext cx="873639" cy="80458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00F7AEDC-56AA-40DE-8DD3-E04B08F3C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96" y="6396101"/>
            <a:ext cx="1043886" cy="1041483"/>
          </a:xfrm>
          <a:prstGeom prst="rect">
            <a:avLst/>
          </a:prstGeom>
        </p:spPr>
      </p:pic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ED369154-4DB5-4480-B65C-2327C6DF90B8}"/>
              </a:ext>
            </a:extLst>
          </p:cNvPr>
          <p:cNvGrpSpPr/>
          <p:nvPr/>
        </p:nvGrpSpPr>
        <p:grpSpPr>
          <a:xfrm>
            <a:off x="5125474" y="8331473"/>
            <a:ext cx="1115809" cy="1433271"/>
            <a:chOff x="7125790" y="3433707"/>
            <a:chExt cx="1115809" cy="1433271"/>
          </a:xfrm>
        </p:grpSpPr>
        <p:sp>
          <p:nvSpPr>
            <p:cNvPr id="66" name="Bogen 65">
              <a:extLst>
                <a:ext uri="{FF2B5EF4-FFF2-40B4-BE49-F238E27FC236}">
                  <a16:creationId xmlns:a16="http://schemas.microsoft.com/office/drawing/2014/main" id="{DADA5AC0-AD95-4BA1-AFC0-904B3A35F59D}"/>
                </a:ext>
              </a:extLst>
            </p:cNvPr>
            <p:cNvSpPr/>
            <p:nvPr/>
          </p:nvSpPr>
          <p:spPr>
            <a:xfrm rot="8303234">
              <a:off x="7159912" y="3433707"/>
              <a:ext cx="1047565" cy="1047565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72" name="Gruppieren 71">
              <a:extLst>
                <a:ext uri="{FF2B5EF4-FFF2-40B4-BE49-F238E27FC236}">
                  <a16:creationId xmlns:a16="http://schemas.microsoft.com/office/drawing/2014/main" id="{7279C4CF-8AC0-47DD-8D17-06BC66A11BAE}"/>
                </a:ext>
              </a:extLst>
            </p:cNvPr>
            <p:cNvGrpSpPr/>
            <p:nvPr/>
          </p:nvGrpSpPr>
          <p:grpSpPr>
            <a:xfrm>
              <a:off x="7125790" y="4179048"/>
              <a:ext cx="1115809" cy="687930"/>
              <a:chOff x="7105858" y="4179048"/>
              <a:chExt cx="1115809" cy="687930"/>
            </a:xfrm>
          </p:grpSpPr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EDB834BA-BFF1-4767-A09B-7EA31CEE5F70}"/>
                  </a:ext>
                </a:extLst>
              </p:cNvPr>
              <p:cNvSpPr txBox="1"/>
              <p:nvPr/>
            </p:nvSpPr>
            <p:spPr>
              <a:xfrm>
                <a:off x="7513721" y="44976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dirty="0">
                    <a:latin typeface="TGL 0-17" panose="020B0603050302020204" pitchFamily="34" charset="0"/>
                  </a:rPr>
                  <a:t>?</a:t>
                </a:r>
              </a:p>
            </p:txBody>
          </p:sp>
          <p:grpSp>
            <p:nvGrpSpPr>
              <p:cNvPr id="71" name="Gruppieren 70">
                <a:extLst>
                  <a:ext uri="{FF2B5EF4-FFF2-40B4-BE49-F238E27FC236}">
                    <a16:creationId xmlns:a16="http://schemas.microsoft.com/office/drawing/2014/main" id="{D1844AF9-1609-4732-A2A1-0F7CC15C441D}"/>
                  </a:ext>
                </a:extLst>
              </p:cNvPr>
              <p:cNvGrpSpPr/>
              <p:nvPr/>
            </p:nvGrpSpPr>
            <p:grpSpPr>
              <a:xfrm>
                <a:off x="7105858" y="4179048"/>
                <a:ext cx="1115809" cy="149080"/>
                <a:chOff x="7105858" y="4179048"/>
                <a:chExt cx="1115809" cy="149080"/>
              </a:xfrm>
            </p:grpSpPr>
            <p:sp>
              <p:nvSpPr>
                <p:cNvPr id="68" name="Rechteck: abgerundete Ecken 67">
                  <a:extLst>
                    <a:ext uri="{FF2B5EF4-FFF2-40B4-BE49-F238E27FC236}">
                      <a16:creationId xmlns:a16="http://schemas.microsoft.com/office/drawing/2014/main" id="{D2118B6F-DE37-493D-BD6D-56F0AA1588D4}"/>
                    </a:ext>
                  </a:extLst>
                </p:cNvPr>
                <p:cNvSpPr/>
                <p:nvPr/>
              </p:nvSpPr>
              <p:spPr>
                <a:xfrm>
                  <a:off x="8072587" y="4179048"/>
                  <a:ext cx="149080" cy="149080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AT" sz="1200" dirty="0">
                      <a:ln w="0"/>
                      <a:solidFill>
                        <a:schemeClr val="tx1"/>
                      </a:solidFill>
                      <a:latin typeface="TGL 0-17" panose="020B0603050302020204" pitchFamily="34" charset="0"/>
                    </a:rPr>
                    <a:t>B</a:t>
                  </a:r>
                </a:p>
              </p:txBody>
            </p:sp>
            <p:sp>
              <p:nvSpPr>
                <p:cNvPr id="70" name="Rechteck: abgerundete Ecken 69">
                  <a:extLst>
                    <a:ext uri="{FF2B5EF4-FFF2-40B4-BE49-F238E27FC236}">
                      <a16:creationId xmlns:a16="http://schemas.microsoft.com/office/drawing/2014/main" id="{AC9ACFE3-9DE4-4438-9CC8-77392C40F8DB}"/>
                    </a:ext>
                  </a:extLst>
                </p:cNvPr>
                <p:cNvSpPr/>
                <p:nvPr/>
              </p:nvSpPr>
              <p:spPr>
                <a:xfrm>
                  <a:off x="7105858" y="4179048"/>
                  <a:ext cx="149080" cy="149080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AT" sz="1200" dirty="0">
                      <a:ln w="0"/>
                      <a:solidFill>
                        <a:schemeClr val="tx1"/>
                      </a:solidFill>
                      <a:latin typeface="TGL 0-17" panose="020B0603050302020204" pitchFamily="34" charset="0"/>
                    </a:rPr>
                    <a:t>A</a:t>
                  </a:r>
                </a:p>
              </p:txBody>
            </p:sp>
          </p:grpSp>
        </p:grpSp>
      </p:grpSp>
      <p:sp>
        <p:nvSpPr>
          <p:cNvPr id="74" name="Bogen 73">
            <a:extLst>
              <a:ext uri="{FF2B5EF4-FFF2-40B4-BE49-F238E27FC236}">
                <a16:creationId xmlns:a16="http://schemas.microsoft.com/office/drawing/2014/main" id="{880A924F-1B56-4875-A306-B5CC680AD749}"/>
              </a:ext>
            </a:extLst>
          </p:cNvPr>
          <p:cNvSpPr/>
          <p:nvPr/>
        </p:nvSpPr>
        <p:spPr>
          <a:xfrm rot="17336672">
            <a:off x="4383865" y="5456624"/>
            <a:ext cx="1047565" cy="1047565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50A453F3-3E15-498D-BDA5-567ED15EEB5F}"/>
              </a:ext>
            </a:extLst>
          </p:cNvPr>
          <p:cNvSpPr txBox="1"/>
          <p:nvPr/>
        </p:nvSpPr>
        <p:spPr>
          <a:xfrm>
            <a:off x="4276233" y="5133515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EF167D9-B5D3-48C3-9B21-327ABB5BCDF3}"/>
              </a:ext>
            </a:extLst>
          </p:cNvPr>
          <p:cNvSpPr txBox="1"/>
          <p:nvPr/>
        </p:nvSpPr>
        <p:spPr>
          <a:xfrm>
            <a:off x="2712195" y="2228501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3200" dirty="0">
              <a:solidFill>
                <a:srgbClr val="FF0000"/>
              </a:solidFill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E6397A56-85B4-4553-A1F0-FC9684414DF6}"/>
              </a:ext>
            </a:extLst>
          </p:cNvPr>
          <p:cNvSpPr txBox="1"/>
          <p:nvPr/>
        </p:nvSpPr>
        <p:spPr>
          <a:xfrm>
            <a:off x="6130909" y="3589742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3200" dirty="0">
              <a:solidFill>
                <a:srgbClr val="FF0000"/>
              </a:solidFill>
            </a:endParaRP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A714EF80-190E-4F9B-A1B2-7EAD0D589832}"/>
              </a:ext>
            </a:extLst>
          </p:cNvPr>
          <p:cNvSpPr txBox="1"/>
          <p:nvPr/>
        </p:nvSpPr>
        <p:spPr>
          <a:xfrm>
            <a:off x="3359094" y="6469238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3200" dirty="0">
              <a:solidFill>
                <a:srgbClr val="FF0000"/>
              </a:solidFill>
            </a:endParaRP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7F15E107-6D14-4B90-A248-038A469338E5}"/>
              </a:ext>
            </a:extLst>
          </p:cNvPr>
          <p:cNvSpPr txBox="1"/>
          <p:nvPr/>
        </p:nvSpPr>
        <p:spPr>
          <a:xfrm>
            <a:off x="6102127" y="8915539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3200" dirty="0">
              <a:solidFill>
                <a:srgbClr val="FF0000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4F022E5-D2CB-4EAF-8D1D-4D1FFE540C74}"/>
              </a:ext>
            </a:extLst>
          </p:cNvPr>
          <p:cNvGrpSpPr/>
          <p:nvPr/>
        </p:nvGrpSpPr>
        <p:grpSpPr>
          <a:xfrm>
            <a:off x="1062678" y="2160712"/>
            <a:ext cx="270483" cy="289442"/>
            <a:chOff x="1062678" y="2160712"/>
            <a:chExt cx="270483" cy="289442"/>
          </a:xfrm>
        </p:grpSpPr>
        <p:sp>
          <p:nvSpPr>
            <p:cNvPr id="69" name="Bogen 68">
              <a:extLst>
                <a:ext uri="{FF2B5EF4-FFF2-40B4-BE49-F238E27FC236}">
                  <a16:creationId xmlns:a16="http://schemas.microsoft.com/office/drawing/2014/main" id="{A71FBB36-3C77-4632-8395-663C4676B88B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0" name="Bogen 89">
              <a:extLst>
                <a:ext uri="{FF2B5EF4-FFF2-40B4-BE49-F238E27FC236}">
                  <a16:creationId xmlns:a16="http://schemas.microsoft.com/office/drawing/2014/main" id="{B0CB7859-5108-4639-A25E-051CB21BAAE9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E9649250-0286-40FA-B6C5-02D35787B144}"/>
              </a:ext>
            </a:extLst>
          </p:cNvPr>
          <p:cNvGrpSpPr/>
          <p:nvPr/>
        </p:nvGrpSpPr>
        <p:grpSpPr>
          <a:xfrm>
            <a:off x="2299568" y="1832223"/>
            <a:ext cx="270483" cy="289442"/>
            <a:chOff x="1062678" y="2160712"/>
            <a:chExt cx="270483" cy="289442"/>
          </a:xfrm>
        </p:grpSpPr>
        <p:sp>
          <p:nvSpPr>
            <p:cNvPr id="95" name="Bogen 94">
              <a:extLst>
                <a:ext uri="{FF2B5EF4-FFF2-40B4-BE49-F238E27FC236}">
                  <a16:creationId xmlns:a16="http://schemas.microsoft.com/office/drawing/2014/main" id="{AFEEC21A-EE96-440F-AA9D-C02A9A5B84BA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6" name="Bogen 95">
              <a:extLst>
                <a:ext uri="{FF2B5EF4-FFF2-40B4-BE49-F238E27FC236}">
                  <a16:creationId xmlns:a16="http://schemas.microsoft.com/office/drawing/2014/main" id="{B8606A71-8E5A-4FF2-B45D-49DEB857C800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1F1CA4A6-8C9D-4808-8D71-EDE9FDFFA148}"/>
              </a:ext>
            </a:extLst>
          </p:cNvPr>
          <p:cNvGrpSpPr/>
          <p:nvPr/>
        </p:nvGrpSpPr>
        <p:grpSpPr>
          <a:xfrm rot="1285533">
            <a:off x="1534503" y="1655443"/>
            <a:ext cx="270483" cy="289442"/>
            <a:chOff x="1062678" y="2160712"/>
            <a:chExt cx="270483" cy="289442"/>
          </a:xfrm>
        </p:grpSpPr>
        <p:sp>
          <p:nvSpPr>
            <p:cNvPr id="98" name="Bogen 97">
              <a:extLst>
                <a:ext uri="{FF2B5EF4-FFF2-40B4-BE49-F238E27FC236}">
                  <a16:creationId xmlns:a16="http://schemas.microsoft.com/office/drawing/2014/main" id="{84AA517F-3A3E-4FFB-924E-5D4941CCC18E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9" name="Bogen 98">
              <a:extLst>
                <a:ext uri="{FF2B5EF4-FFF2-40B4-BE49-F238E27FC236}">
                  <a16:creationId xmlns:a16="http://schemas.microsoft.com/office/drawing/2014/main" id="{6BCDC556-CB5B-4B33-8BF7-2079C14FD0F3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CA371A3E-0A5A-4A00-BFDC-BF6445C82EF8}"/>
              </a:ext>
            </a:extLst>
          </p:cNvPr>
          <p:cNvGrpSpPr/>
          <p:nvPr/>
        </p:nvGrpSpPr>
        <p:grpSpPr>
          <a:xfrm rot="1285533">
            <a:off x="4827069" y="1880110"/>
            <a:ext cx="270483" cy="289442"/>
            <a:chOff x="1062678" y="2160712"/>
            <a:chExt cx="270483" cy="289442"/>
          </a:xfrm>
        </p:grpSpPr>
        <p:sp>
          <p:nvSpPr>
            <p:cNvPr id="101" name="Bogen 100">
              <a:extLst>
                <a:ext uri="{FF2B5EF4-FFF2-40B4-BE49-F238E27FC236}">
                  <a16:creationId xmlns:a16="http://schemas.microsoft.com/office/drawing/2014/main" id="{2CC4735A-A34C-493A-8DE5-DA5B586BAE1B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6D783BFA-F84F-4502-B404-5D56F1B83FAE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E02995BF-84FE-4007-87AC-F436EAF96434}"/>
              </a:ext>
            </a:extLst>
          </p:cNvPr>
          <p:cNvGrpSpPr/>
          <p:nvPr/>
        </p:nvGrpSpPr>
        <p:grpSpPr>
          <a:xfrm rot="1285533">
            <a:off x="5642753" y="3017382"/>
            <a:ext cx="270483" cy="289442"/>
            <a:chOff x="1062678" y="2160712"/>
            <a:chExt cx="270483" cy="289442"/>
          </a:xfrm>
        </p:grpSpPr>
        <p:sp>
          <p:nvSpPr>
            <p:cNvPr id="104" name="Bogen 103">
              <a:extLst>
                <a:ext uri="{FF2B5EF4-FFF2-40B4-BE49-F238E27FC236}">
                  <a16:creationId xmlns:a16="http://schemas.microsoft.com/office/drawing/2014/main" id="{5209C9AA-E2EB-417E-B207-2BC24B1D8974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5" name="Bogen 104">
              <a:extLst>
                <a:ext uri="{FF2B5EF4-FFF2-40B4-BE49-F238E27FC236}">
                  <a16:creationId xmlns:a16="http://schemas.microsoft.com/office/drawing/2014/main" id="{64FA88EC-214D-403C-8BEF-D1E162C9623C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CBD1E432-4DCF-4390-A262-DD2E3623816C}"/>
              </a:ext>
            </a:extLst>
          </p:cNvPr>
          <p:cNvGrpSpPr/>
          <p:nvPr/>
        </p:nvGrpSpPr>
        <p:grpSpPr>
          <a:xfrm>
            <a:off x="5618937" y="2048067"/>
            <a:ext cx="270483" cy="289442"/>
            <a:chOff x="1062678" y="2160712"/>
            <a:chExt cx="270483" cy="289442"/>
          </a:xfrm>
        </p:grpSpPr>
        <p:sp>
          <p:nvSpPr>
            <p:cNvPr id="107" name="Bogen 106">
              <a:extLst>
                <a:ext uri="{FF2B5EF4-FFF2-40B4-BE49-F238E27FC236}">
                  <a16:creationId xmlns:a16="http://schemas.microsoft.com/office/drawing/2014/main" id="{09475C94-88CD-4149-872D-27F25BA061AC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8" name="Bogen 107">
              <a:extLst>
                <a:ext uri="{FF2B5EF4-FFF2-40B4-BE49-F238E27FC236}">
                  <a16:creationId xmlns:a16="http://schemas.microsoft.com/office/drawing/2014/main" id="{58564FE4-513D-45DE-9A9B-10FB20C8DF5A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A6A96FE7-423C-409C-9150-90E2103C3EDB}"/>
              </a:ext>
            </a:extLst>
          </p:cNvPr>
          <p:cNvGrpSpPr/>
          <p:nvPr/>
        </p:nvGrpSpPr>
        <p:grpSpPr>
          <a:xfrm>
            <a:off x="2550680" y="4721769"/>
            <a:ext cx="270483" cy="289442"/>
            <a:chOff x="1062678" y="2160712"/>
            <a:chExt cx="270483" cy="289442"/>
          </a:xfrm>
        </p:grpSpPr>
        <p:sp>
          <p:nvSpPr>
            <p:cNvPr id="116" name="Bogen 115">
              <a:extLst>
                <a:ext uri="{FF2B5EF4-FFF2-40B4-BE49-F238E27FC236}">
                  <a16:creationId xmlns:a16="http://schemas.microsoft.com/office/drawing/2014/main" id="{D5A42491-44D1-4EF6-A9F3-9E634C5849E7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7" name="Bogen 116">
              <a:extLst>
                <a:ext uri="{FF2B5EF4-FFF2-40B4-BE49-F238E27FC236}">
                  <a16:creationId xmlns:a16="http://schemas.microsoft.com/office/drawing/2014/main" id="{AB3C2F88-CD2D-4916-BA2F-0B7F262CC701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7C53FA45-892D-4756-85AF-3E6EF1BA959D}"/>
              </a:ext>
            </a:extLst>
          </p:cNvPr>
          <p:cNvGrpSpPr/>
          <p:nvPr/>
        </p:nvGrpSpPr>
        <p:grpSpPr>
          <a:xfrm>
            <a:off x="1267520" y="7219157"/>
            <a:ext cx="270483" cy="289442"/>
            <a:chOff x="1062678" y="2160712"/>
            <a:chExt cx="270483" cy="289442"/>
          </a:xfrm>
        </p:grpSpPr>
        <p:sp>
          <p:nvSpPr>
            <p:cNvPr id="119" name="Bogen 118">
              <a:extLst>
                <a:ext uri="{FF2B5EF4-FFF2-40B4-BE49-F238E27FC236}">
                  <a16:creationId xmlns:a16="http://schemas.microsoft.com/office/drawing/2014/main" id="{F92FFE8E-6DEF-4FF9-8888-CE3C2AB61AE2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0" name="Bogen 119">
              <a:extLst>
                <a:ext uri="{FF2B5EF4-FFF2-40B4-BE49-F238E27FC236}">
                  <a16:creationId xmlns:a16="http://schemas.microsoft.com/office/drawing/2014/main" id="{F94E3ED3-BD40-4635-BD80-B146141EE360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DC986F7F-97A5-46B4-AB5F-608C5C9068F3}"/>
              </a:ext>
            </a:extLst>
          </p:cNvPr>
          <p:cNvGrpSpPr/>
          <p:nvPr/>
        </p:nvGrpSpPr>
        <p:grpSpPr>
          <a:xfrm>
            <a:off x="5362801" y="6769829"/>
            <a:ext cx="270483" cy="289442"/>
            <a:chOff x="1062678" y="2160712"/>
            <a:chExt cx="270483" cy="289442"/>
          </a:xfrm>
        </p:grpSpPr>
        <p:sp>
          <p:nvSpPr>
            <p:cNvPr id="122" name="Bogen 121">
              <a:extLst>
                <a:ext uri="{FF2B5EF4-FFF2-40B4-BE49-F238E27FC236}">
                  <a16:creationId xmlns:a16="http://schemas.microsoft.com/office/drawing/2014/main" id="{CA980DC3-CBAE-4C24-BF5C-81BDA1F63538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3" name="Bogen 122">
              <a:extLst>
                <a:ext uri="{FF2B5EF4-FFF2-40B4-BE49-F238E27FC236}">
                  <a16:creationId xmlns:a16="http://schemas.microsoft.com/office/drawing/2014/main" id="{5D6CC8D8-B744-41B7-ADFE-1D9B31926D74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9C9945BB-1477-46F4-8DD1-6A6397BE3924}"/>
              </a:ext>
            </a:extLst>
          </p:cNvPr>
          <p:cNvGrpSpPr/>
          <p:nvPr/>
        </p:nvGrpSpPr>
        <p:grpSpPr>
          <a:xfrm>
            <a:off x="5970800" y="7965947"/>
            <a:ext cx="270483" cy="289442"/>
            <a:chOff x="1062678" y="2160712"/>
            <a:chExt cx="270483" cy="289442"/>
          </a:xfrm>
        </p:grpSpPr>
        <p:sp>
          <p:nvSpPr>
            <p:cNvPr id="125" name="Bogen 124">
              <a:extLst>
                <a:ext uri="{FF2B5EF4-FFF2-40B4-BE49-F238E27FC236}">
                  <a16:creationId xmlns:a16="http://schemas.microsoft.com/office/drawing/2014/main" id="{5126B957-74B0-4C06-8EAD-4675D1BDA3CD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6" name="Bogen 125">
              <a:extLst>
                <a:ext uri="{FF2B5EF4-FFF2-40B4-BE49-F238E27FC236}">
                  <a16:creationId xmlns:a16="http://schemas.microsoft.com/office/drawing/2014/main" id="{D6A93E44-BCD6-454D-80C2-45EBA834D079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FB636CDE-E413-48DC-A611-9B45185F2430}"/>
              </a:ext>
            </a:extLst>
          </p:cNvPr>
          <p:cNvGrpSpPr/>
          <p:nvPr/>
        </p:nvGrpSpPr>
        <p:grpSpPr>
          <a:xfrm rot="1285533">
            <a:off x="5556811" y="8647953"/>
            <a:ext cx="270483" cy="289442"/>
            <a:chOff x="1062678" y="2160712"/>
            <a:chExt cx="270483" cy="289442"/>
          </a:xfrm>
        </p:grpSpPr>
        <p:sp>
          <p:nvSpPr>
            <p:cNvPr id="128" name="Bogen 127">
              <a:extLst>
                <a:ext uri="{FF2B5EF4-FFF2-40B4-BE49-F238E27FC236}">
                  <a16:creationId xmlns:a16="http://schemas.microsoft.com/office/drawing/2014/main" id="{3746E8F9-E199-409D-94CA-4385C0DF8291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9" name="Bogen 128">
              <a:extLst>
                <a:ext uri="{FF2B5EF4-FFF2-40B4-BE49-F238E27FC236}">
                  <a16:creationId xmlns:a16="http://schemas.microsoft.com/office/drawing/2014/main" id="{52ABF278-F1A1-4BA2-BA38-C50A2E245B9E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15B4D301-5459-4729-844E-EC0F8FB20F2B}"/>
              </a:ext>
            </a:extLst>
          </p:cNvPr>
          <p:cNvGrpSpPr/>
          <p:nvPr/>
        </p:nvGrpSpPr>
        <p:grpSpPr>
          <a:xfrm rot="1285533">
            <a:off x="6061889" y="7172030"/>
            <a:ext cx="270483" cy="289442"/>
            <a:chOff x="1062678" y="2160712"/>
            <a:chExt cx="270483" cy="289442"/>
          </a:xfrm>
        </p:grpSpPr>
        <p:sp>
          <p:nvSpPr>
            <p:cNvPr id="131" name="Bogen 130">
              <a:extLst>
                <a:ext uri="{FF2B5EF4-FFF2-40B4-BE49-F238E27FC236}">
                  <a16:creationId xmlns:a16="http://schemas.microsoft.com/office/drawing/2014/main" id="{96E56076-5FDA-483F-A2D3-E3EFDB618268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2" name="Bogen 131">
              <a:extLst>
                <a:ext uri="{FF2B5EF4-FFF2-40B4-BE49-F238E27FC236}">
                  <a16:creationId xmlns:a16="http://schemas.microsoft.com/office/drawing/2014/main" id="{F4285A93-D8CB-48B7-A235-A167C10448EC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097E0C09-6CA6-4B47-A5EB-163CC083A710}"/>
              </a:ext>
            </a:extLst>
          </p:cNvPr>
          <p:cNvGrpSpPr/>
          <p:nvPr/>
        </p:nvGrpSpPr>
        <p:grpSpPr>
          <a:xfrm rot="1285533">
            <a:off x="5614511" y="5894558"/>
            <a:ext cx="270483" cy="289442"/>
            <a:chOff x="1062678" y="2160712"/>
            <a:chExt cx="270483" cy="289442"/>
          </a:xfrm>
        </p:grpSpPr>
        <p:sp>
          <p:nvSpPr>
            <p:cNvPr id="134" name="Bogen 133">
              <a:extLst>
                <a:ext uri="{FF2B5EF4-FFF2-40B4-BE49-F238E27FC236}">
                  <a16:creationId xmlns:a16="http://schemas.microsoft.com/office/drawing/2014/main" id="{C4B43406-7F30-46BD-92DD-7129DAEE0965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5" name="Bogen 134">
              <a:extLst>
                <a:ext uri="{FF2B5EF4-FFF2-40B4-BE49-F238E27FC236}">
                  <a16:creationId xmlns:a16="http://schemas.microsoft.com/office/drawing/2014/main" id="{865AC001-F0AA-40BC-900A-3F377401F165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5BE0AAF2-656F-4E79-B213-E9BBA8F806E3}"/>
              </a:ext>
            </a:extLst>
          </p:cNvPr>
          <p:cNvGrpSpPr/>
          <p:nvPr/>
        </p:nvGrpSpPr>
        <p:grpSpPr>
          <a:xfrm>
            <a:off x="4827069" y="5832417"/>
            <a:ext cx="270483" cy="289442"/>
            <a:chOff x="1062678" y="2160712"/>
            <a:chExt cx="270483" cy="289442"/>
          </a:xfrm>
        </p:grpSpPr>
        <p:sp>
          <p:nvSpPr>
            <p:cNvPr id="137" name="Bogen 136">
              <a:extLst>
                <a:ext uri="{FF2B5EF4-FFF2-40B4-BE49-F238E27FC236}">
                  <a16:creationId xmlns:a16="http://schemas.microsoft.com/office/drawing/2014/main" id="{83C3FAC7-DAD5-4A30-9759-7CDFF3AE756A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8" name="Bogen 137">
              <a:extLst>
                <a:ext uri="{FF2B5EF4-FFF2-40B4-BE49-F238E27FC236}">
                  <a16:creationId xmlns:a16="http://schemas.microsoft.com/office/drawing/2014/main" id="{4C952977-8CBF-4A81-AC3D-5678D9F51687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05AF68FE-7CFE-4789-840E-C351C4853F3E}"/>
              </a:ext>
            </a:extLst>
          </p:cNvPr>
          <p:cNvGrpSpPr/>
          <p:nvPr/>
        </p:nvGrpSpPr>
        <p:grpSpPr>
          <a:xfrm rot="1285533">
            <a:off x="2702405" y="7153768"/>
            <a:ext cx="270483" cy="289442"/>
            <a:chOff x="1062678" y="2160712"/>
            <a:chExt cx="270483" cy="289442"/>
          </a:xfrm>
        </p:grpSpPr>
        <p:sp>
          <p:nvSpPr>
            <p:cNvPr id="140" name="Bogen 139">
              <a:extLst>
                <a:ext uri="{FF2B5EF4-FFF2-40B4-BE49-F238E27FC236}">
                  <a16:creationId xmlns:a16="http://schemas.microsoft.com/office/drawing/2014/main" id="{9C763C5B-052D-4CA2-9B93-A461CE34BAC6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1" name="Bogen 140">
              <a:extLst>
                <a:ext uri="{FF2B5EF4-FFF2-40B4-BE49-F238E27FC236}">
                  <a16:creationId xmlns:a16="http://schemas.microsoft.com/office/drawing/2014/main" id="{D8AA4305-C1BD-485A-848C-F32A8B7CD2F1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4085E49E-E434-4038-AAA2-33DD74A1FAB7}"/>
              </a:ext>
            </a:extLst>
          </p:cNvPr>
          <p:cNvGrpSpPr/>
          <p:nvPr/>
        </p:nvGrpSpPr>
        <p:grpSpPr>
          <a:xfrm rot="1285533">
            <a:off x="1697705" y="5715583"/>
            <a:ext cx="270483" cy="289442"/>
            <a:chOff x="1062678" y="2160712"/>
            <a:chExt cx="270483" cy="289442"/>
          </a:xfrm>
        </p:grpSpPr>
        <p:sp>
          <p:nvSpPr>
            <p:cNvPr id="143" name="Bogen 142">
              <a:extLst>
                <a:ext uri="{FF2B5EF4-FFF2-40B4-BE49-F238E27FC236}">
                  <a16:creationId xmlns:a16="http://schemas.microsoft.com/office/drawing/2014/main" id="{1FDC9383-44B5-4930-8F36-917E4762D1E1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4" name="Bogen 143">
              <a:extLst>
                <a:ext uri="{FF2B5EF4-FFF2-40B4-BE49-F238E27FC236}">
                  <a16:creationId xmlns:a16="http://schemas.microsoft.com/office/drawing/2014/main" id="{CCD8D16B-34EC-4FE0-9DAE-E6C700AB423F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11" name="Textfeld 110">
            <a:extLst>
              <a:ext uri="{FF2B5EF4-FFF2-40B4-BE49-F238E27FC236}">
                <a16:creationId xmlns:a16="http://schemas.microsoft.com/office/drawing/2014/main" id="{E076C889-A94E-4668-93D7-D58AE28D258D}"/>
              </a:ext>
            </a:extLst>
          </p:cNvPr>
          <p:cNvSpPr txBox="1"/>
          <p:nvPr/>
        </p:nvSpPr>
        <p:spPr>
          <a:xfrm flipH="1">
            <a:off x="390699" y="931887"/>
            <a:ext cx="6059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TGL 0-17" panose="020B0603050302020204" pitchFamily="34" charset="0"/>
              </a:rPr>
              <a:t>Bestimme die Richtung (A oder B) in die sich das Zahnrad mit dem ? dreht.</a:t>
            </a: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8CA37951-D8F8-4713-9F89-39A0201C76A7}"/>
              </a:ext>
            </a:extLst>
          </p:cNvPr>
          <p:cNvSpPr txBox="1"/>
          <p:nvPr/>
        </p:nvSpPr>
        <p:spPr>
          <a:xfrm>
            <a:off x="380471" y="283622"/>
            <a:ext cx="5642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latin typeface="AlphaShapes gears 3" pitchFamily="2" charset="0"/>
              </a:rPr>
              <a:t>Zahnrad</a:t>
            </a:r>
            <a:r>
              <a:rPr lang="de-AT" dirty="0">
                <a:latin typeface="TGL 0-16" panose="020B0603050302020204" pitchFamily="34" charset="0"/>
              </a:rPr>
              <a:t>-Rätsel    </a:t>
            </a:r>
            <a:r>
              <a:rPr lang="de-AT" dirty="0">
                <a:solidFill>
                  <a:srgbClr val="FF0000"/>
                </a:solidFill>
                <a:latin typeface="TGL 0-17" panose="020B0603050302020204" pitchFamily="34" charset="0"/>
              </a:rPr>
              <a:t>LÖSUNG</a:t>
            </a:r>
            <a:endParaRPr lang="de-AT" dirty="0">
              <a:latin typeface="TGL 0-16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8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8CDE9AA-DC72-43BE-9129-DCCE5030E86B}"/>
              </a:ext>
            </a:extLst>
          </p:cNvPr>
          <p:cNvGrpSpPr/>
          <p:nvPr/>
        </p:nvGrpSpPr>
        <p:grpSpPr>
          <a:xfrm>
            <a:off x="818431" y="1349377"/>
            <a:ext cx="2070781" cy="1304572"/>
            <a:chOff x="727837" y="907244"/>
            <a:chExt cx="3014183" cy="189890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DE89979-D891-459E-84BD-35479CD3C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37" y="1797121"/>
              <a:ext cx="1095637" cy="1009029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F9D23775-EA7D-4CF7-8ED4-C6EC27D1E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293" y="907244"/>
              <a:ext cx="1309146" cy="1306132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9F14FA10-69FD-4ADF-970B-2BE47B9D4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58267">
              <a:off x="2432874" y="1167651"/>
              <a:ext cx="1309146" cy="1306132"/>
            </a:xfrm>
            <a:prstGeom prst="rect">
              <a:avLst/>
            </a:prstGeom>
            <a:noFill/>
          </p:spPr>
        </p:pic>
      </p:grpSp>
      <p:sp>
        <p:nvSpPr>
          <p:cNvPr id="19" name="Bogen 18">
            <a:extLst>
              <a:ext uri="{FF2B5EF4-FFF2-40B4-BE49-F238E27FC236}">
                <a16:creationId xmlns:a16="http://schemas.microsoft.com/office/drawing/2014/main" id="{BE07EE30-8FB8-4BCF-BAB9-062D22CC9403}"/>
              </a:ext>
            </a:extLst>
          </p:cNvPr>
          <p:cNvSpPr/>
          <p:nvPr/>
        </p:nvSpPr>
        <p:spPr>
          <a:xfrm rot="11312226">
            <a:off x="728988" y="1764332"/>
            <a:ext cx="1047565" cy="1047565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4FAD037-3E73-4F5E-8211-B910B74001F3}"/>
              </a:ext>
            </a:extLst>
          </p:cNvPr>
          <p:cNvSpPr txBox="1"/>
          <p:nvPr/>
        </p:nvSpPr>
        <p:spPr>
          <a:xfrm>
            <a:off x="203639" y="9601199"/>
            <a:ext cx="1765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2017, www.leichter-unterrichten.com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F7CAC64-079C-47FF-89B8-B4D3B24A1177}"/>
              </a:ext>
            </a:extLst>
          </p:cNvPr>
          <p:cNvSpPr txBox="1"/>
          <p:nvPr/>
        </p:nvSpPr>
        <p:spPr>
          <a:xfrm flipH="1">
            <a:off x="390699" y="931887"/>
            <a:ext cx="6059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TGL 0-17" panose="020B0603050302020204" pitchFamily="34" charset="0"/>
              </a:rPr>
              <a:t>Bestimme die Richtung (A oder B) in die sich das Zahnrad mit dem ? dreht.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D30CD82-AFEF-4777-9F0C-A9D37E965E2C}"/>
              </a:ext>
            </a:extLst>
          </p:cNvPr>
          <p:cNvSpPr txBox="1"/>
          <p:nvPr/>
        </p:nvSpPr>
        <p:spPr>
          <a:xfrm>
            <a:off x="435033" y="2745349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D2701035-8890-4349-A802-3988D474C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1580">
            <a:off x="2079065" y="2334289"/>
            <a:ext cx="752716" cy="693215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2970BE00-0D36-4A3E-8D9E-9D3B18C74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98" y="1566472"/>
            <a:ext cx="899399" cy="89732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7C44D6CC-063E-43F9-8956-5AE737025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058">
            <a:off x="4013092" y="2147080"/>
            <a:ext cx="899399" cy="897329"/>
          </a:xfrm>
          <a:prstGeom prst="rect">
            <a:avLst/>
          </a:prstGeom>
          <a:noFill/>
        </p:spPr>
      </p:pic>
      <p:sp>
        <p:nvSpPr>
          <p:cNvPr id="32" name="Bogen 31">
            <a:extLst>
              <a:ext uri="{FF2B5EF4-FFF2-40B4-BE49-F238E27FC236}">
                <a16:creationId xmlns:a16="http://schemas.microsoft.com/office/drawing/2014/main" id="{45FB3768-9C07-455C-9790-326CDC15AE81}"/>
              </a:ext>
            </a:extLst>
          </p:cNvPr>
          <p:cNvSpPr/>
          <p:nvPr/>
        </p:nvSpPr>
        <p:spPr>
          <a:xfrm rot="17217605">
            <a:off x="4457014" y="1479387"/>
            <a:ext cx="1047565" cy="1047565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13304065-27E9-4703-82C5-3EEEC430A108}"/>
              </a:ext>
            </a:extLst>
          </p:cNvPr>
          <p:cNvSpPr/>
          <p:nvPr/>
        </p:nvSpPr>
        <p:spPr>
          <a:xfrm>
            <a:off x="5113226" y="3915148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A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F8AE10D-73D8-48C3-B171-894F75CE4195}"/>
              </a:ext>
            </a:extLst>
          </p:cNvPr>
          <p:cNvSpPr txBox="1"/>
          <p:nvPr/>
        </p:nvSpPr>
        <p:spPr>
          <a:xfrm>
            <a:off x="3988215" y="1427972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sp>
        <p:nvSpPr>
          <p:cNvPr id="34" name="Bogen 33">
            <a:extLst>
              <a:ext uri="{FF2B5EF4-FFF2-40B4-BE49-F238E27FC236}">
                <a16:creationId xmlns:a16="http://schemas.microsoft.com/office/drawing/2014/main" id="{1A0D4305-A004-4AFB-9BDA-8C5B62490A52}"/>
              </a:ext>
            </a:extLst>
          </p:cNvPr>
          <p:cNvSpPr/>
          <p:nvPr/>
        </p:nvSpPr>
        <p:spPr>
          <a:xfrm rot="8303234">
            <a:off x="5195011" y="3095225"/>
            <a:ext cx="1047565" cy="1047565"/>
          </a:xfrm>
          <a:prstGeom prst="arc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CCF821D-4A6A-421B-AA52-0EC191A772FC}"/>
              </a:ext>
            </a:extLst>
          </p:cNvPr>
          <p:cNvSpPr txBox="1"/>
          <p:nvPr/>
        </p:nvSpPr>
        <p:spPr>
          <a:xfrm>
            <a:off x="5568752" y="41591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TGL 0-17" panose="020B0603050302020204" pitchFamily="34" charset="0"/>
              </a:rPr>
              <a:t>?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96A9BDE9-62DF-4B0A-A979-D7800482AD36}"/>
              </a:ext>
            </a:extLst>
          </p:cNvPr>
          <p:cNvSpPr/>
          <p:nvPr/>
        </p:nvSpPr>
        <p:spPr>
          <a:xfrm>
            <a:off x="6136261" y="3915106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B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130B20F3-D0DE-4AC2-B833-5AAF6E492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40" y="2708586"/>
            <a:ext cx="1279630" cy="1280451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FE53AD5B-FA96-4F50-9F9D-863F07E953B4}"/>
              </a:ext>
            </a:extLst>
          </p:cNvPr>
          <p:cNvGrpSpPr/>
          <p:nvPr/>
        </p:nvGrpSpPr>
        <p:grpSpPr>
          <a:xfrm>
            <a:off x="2786504" y="4023092"/>
            <a:ext cx="1308335" cy="1107100"/>
            <a:chOff x="3115951" y="1194535"/>
            <a:chExt cx="1308335" cy="1107100"/>
          </a:xfrm>
        </p:grpSpPr>
        <p:sp>
          <p:nvSpPr>
            <p:cNvPr id="51" name="Bogen 50">
              <a:extLst>
                <a:ext uri="{FF2B5EF4-FFF2-40B4-BE49-F238E27FC236}">
                  <a16:creationId xmlns:a16="http://schemas.microsoft.com/office/drawing/2014/main" id="{C6F8B9C0-61E5-4D2C-8A42-764C59442BFE}"/>
                </a:ext>
              </a:extLst>
            </p:cNvPr>
            <p:cNvSpPr/>
            <p:nvPr/>
          </p:nvSpPr>
          <p:spPr>
            <a:xfrm rot="2771912">
              <a:off x="3115951" y="1221193"/>
              <a:ext cx="1047565" cy="1047565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401E3D9F-BB59-446F-8741-4D402840CCE5}"/>
                </a:ext>
              </a:extLst>
            </p:cNvPr>
            <p:cNvSpPr txBox="1"/>
            <p:nvPr/>
          </p:nvSpPr>
          <p:spPr>
            <a:xfrm>
              <a:off x="4124204" y="156031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>
                  <a:latin typeface="TGL 0-17" panose="020B0603050302020204" pitchFamily="34" charset="0"/>
                </a:rPr>
                <a:t>?</a:t>
              </a:r>
            </a:p>
          </p:txBody>
        </p:sp>
        <p:sp>
          <p:nvSpPr>
            <p:cNvPr id="53" name="Rechteck: abgerundete Ecken 52">
              <a:extLst>
                <a:ext uri="{FF2B5EF4-FFF2-40B4-BE49-F238E27FC236}">
                  <a16:creationId xmlns:a16="http://schemas.microsoft.com/office/drawing/2014/main" id="{D2A766D2-FDAA-4E16-AC73-F76ED32E123A}"/>
                </a:ext>
              </a:extLst>
            </p:cNvPr>
            <p:cNvSpPr/>
            <p:nvPr/>
          </p:nvSpPr>
          <p:spPr>
            <a:xfrm>
              <a:off x="3803601" y="1194535"/>
              <a:ext cx="149080" cy="14908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200" dirty="0">
                  <a:ln w="0"/>
                  <a:solidFill>
                    <a:schemeClr val="tx1"/>
                  </a:solidFill>
                  <a:latin typeface="TGL 0-17" panose="020B0603050302020204" pitchFamily="34" charset="0"/>
                </a:rPr>
                <a:t>A</a:t>
              </a:r>
            </a:p>
          </p:txBody>
        </p:sp>
        <p:sp>
          <p:nvSpPr>
            <p:cNvPr id="54" name="Rechteck: abgerundete Ecken 53">
              <a:extLst>
                <a:ext uri="{FF2B5EF4-FFF2-40B4-BE49-F238E27FC236}">
                  <a16:creationId xmlns:a16="http://schemas.microsoft.com/office/drawing/2014/main" id="{677C7F89-BBA2-4DA1-8F7E-E4F6AA8B5437}"/>
                </a:ext>
              </a:extLst>
            </p:cNvPr>
            <p:cNvSpPr/>
            <p:nvPr/>
          </p:nvSpPr>
          <p:spPr>
            <a:xfrm>
              <a:off x="3797516" y="2152555"/>
              <a:ext cx="149080" cy="14908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200" dirty="0">
                  <a:ln w="0"/>
                  <a:solidFill>
                    <a:schemeClr val="tx1"/>
                  </a:solidFill>
                  <a:latin typeface="TGL 0-17" panose="020B0603050302020204" pitchFamily="34" charset="0"/>
                </a:rPr>
                <a:t>B</a:t>
              </a:r>
            </a:p>
          </p:txBody>
        </p:sp>
      </p:grpSp>
      <p:sp>
        <p:nvSpPr>
          <p:cNvPr id="55" name="Bogen 54">
            <a:extLst>
              <a:ext uri="{FF2B5EF4-FFF2-40B4-BE49-F238E27FC236}">
                <a16:creationId xmlns:a16="http://schemas.microsoft.com/office/drawing/2014/main" id="{CF542A0F-6AF3-40F4-AA17-3762EE91461B}"/>
              </a:ext>
            </a:extLst>
          </p:cNvPr>
          <p:cNvSpPr/>
          <p:nvPr/>
        </p:nvSpPr>
        <p:spPr>
          <a:xfrm rot="10800000">
            <a:off x="604634" y="4021014"/>
            <a:ext cx="1047565" cy="1047565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9D166BD-CBA6-40CB-A3AB-F96C88D218D1}"/>
              </a:ext>
            </a:extLst>
          </p:cNvPr>
          <p:cNvSpPr txBox="1"/>
          <p:nvPr/>
        </p:nvSpPr>
        <p:spPr>
          <a:xfrm>
            <a:off x="479242" y="5130192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24EF83E5-502E-411D-A4A7-1C49F38FC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919" y="5275132"/>
            <a:ext cx="873639" cy="80458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4481D688-2270-420C-9560-A068B51B4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61" y="5921626"/>
            <a:ext cx="1043886" cy="1041483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DB374395-6F84-4709-A2E2-65791E5DE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31" y="8078450"/>
            <a:ext cx="873639" cy="80458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40EB6C29-69E9-45BB-8E85-FA5485E8B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75">
            <a:off x="2486063" y="5867616"/>
            <a:ext cx="1043886" cy="1041483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E35CC94C-2990-48B4-B53A-E5424EA56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95" y="5969101"/>
            <a:ext cx="873639" cy="80458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00F7AEDC-56AA-40DE-8DD3-E04B08F3C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4593">
            <a:off x="4944559" y="5958365"/>
            <a:ext cx="1043886" cy="1041483"/>
          </a:xfrm>
          <a:prstGeom prst="rect">
            <a:avLst/>
          </a:prstGeom>
        </p:spPr>
      </p:pic>
      <p:sp>
        <p:nvSpPr>
          <p:cNvPr id="74" name="Bogen 73">
            <a:extLst>
              <a:ext uri="{FF2B5EF4-FFF2-40B4-BE49-F238E27FC236}">
                <a16:creationId xmlns:a16="http://schemas.microsoft.com/office/drawing/2014/main" id="{880A924F-1B56-4875-A306-B5CC680AD749}"/>
              </a:ext>
            </a:extLst>
          </p:cNvPr>
          <p:cNvSpPr/>
          <p:nvPr/>
        </p:nvSpPr>
        <p:spPr>
          <a:xfrm rot="18760583">
            <a:off x="4978957" y="5105151"/>
            <a:ext cx="1047565" cy="1047565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50A453F3-3E15-498D-BDA5-567ED15EEB5F}"/>
              </a:ext>
            </a:extLst>
          </p:cNvPr>
          <p:cNvSpPr txBox="1"/>
          <p:nvPr/>
        </p:nvSpPr>
        <p:spPr>
          <a:xfrm>
            <a:off x="5172980" y="4799274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F4EB2445-E5CB-47B8-BC6C-ABA499DAA913}"/>
              </a:ext>
            </a:extLst>
          </p:cNvPr>
          <p:cNvSpPr txBox="1"/>
          <p:nvPr/>
        </p:nvSpPr>
        <p:spPr>
          <a:xfrm>
            <a:off x="380471" y="283622"/>
            <a:ext cx="447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latin typeface="AlphaShapes gears 3" pitchFamily="2" charset="0"/>
              </a:rPr>
              <a:t>Zahnrad</a:t>
            </a:r>
            <a:r>
              <a:rPr lang="de-AT" dirty="0">
                <a:latin typeface="TGL 0-16" panose="020B0603050302020204" pitchFamily="34" charset="0"/>
              </a:rPr>
              <a:t>-Rätsel</a:t>
            </a:r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1C6257DB-6E34-49B7-9AA0-D2B8EC349CD6}"/>
              </a:ext>
            </a:extLst>
          </p:cNvPr>
          <p:cNvGrpSpPr/>
          <p:nvPr/>
        </p:nvGrpSpPr>
        <p:grpSpPr>
          <a:xfrm>
            <a:off x="1897294" y="2158819"/>
            <a:ext cx="1115809" cy="1433271"/>
            <a:chOff x="7125790" y="3433707"/>
            <a:chExt cx="1115809" cy="1433271"/>
          </a:xfrm>
        </p:grpSpPr>
        <p:sp>
          <p:nvSpPr>
            <p:cNvPr id="69" name="Bogen 68">
              <a:extLst>
                <a:ext uri="{FF2B5EF4-FFF2-40B4-BE49-F238E27FC236}">
                  <a16:creationId xmlns:a16="http://schemas.microsoft.com/office/drawing/2014/main" id="{E207D404-487E-443B-8328-9342B2F4C5A2}"/>
                </a:ext>
              </a:extLst>
            </p:cNvPr>
            <p:cNvSpPr/>
            <p:nvPr/>
          </p:nvSpPr>
          <p:spPr>
            <a:xfrm rot="8303234">
              <a:off x="7159912" y="3433707"/>
              <a:ext cx="1047565" cy="1047565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3CEDE329-AF27-479C-AFF6-D742ADC18EB1}"/>
                </a:ext>
              </a:extLst>
            </p:cNvPr>
            <p:cNvGrpSpPr/>
            <p:nvPr/>
          </p:nvGrpSpPr>
          <p:grpSpPr>
            <a:xfrm>
              <a:off x="7125790" y="4179048"/>
              <a:ext cx="1115809" cy="687930"/>
              <a:chOff x="7105858" y="4179048"/>
              <a:chExt cx="1115809" cy="687930"/>
            </a:xfrm>
          </p:grpSpPr>
          <p:sp>
            <p:nvSpPr>
              <p:cNvPr id="77" name="Textfeld 76">
                <a:extLst>
                  <a:ext uri="{FF2B5EF4-FFF2-40B4-BE49-F238E27FC236}">
                    <a16:creationId xmlns:a16="http://schemas.microsoft.com/office/drawing/2014/main" id="{B558CAE5-E941-4191-98FC-992D322822C7}"/>
                  </a:ext>
                </a:extLst>
              </p:cNvPr>
              <p:cNvSpPr txBox="1"/>
              <p:nvPr/>
            </p:nvSpPr>
            <p:spPr>
              <a:xfrm>
                <a:off x="7513721" y="44976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dirty="0">
                    <a:latin typeface="TGL 0-17" panose="020B0603050302020204" pitchFamily="34" charset="0"/>
                  </a:rPr>
                  <a:t>?</a:t>
                </a:r>
              </a:p>
            </p:txBody>
          </p:sp>
          <p:grpSp>
            <p:nvGrpSpPr>
              <p:cNvPr id="78" name="Gruppieren 77">
                <a:extLst>
                  <a:ext uri="{FF2B5EF4-FFF2-40B4-BE49-F238E27FC236}">
                    <a16:creationId xmlns:a16="http://schemas.microsoft.com/office/drawing/2014/main" id="{B763E0B1-2B47-4E67-8C9C-3489B7B0A2A4}"/>
                  </a:ext>
                </a:extLst>
              </p:cNvPr>
              <p:cNvGrpSpPr/>
              <p:nvPr/>
            </p:nvGrpSpPr>
            <p:grpSpPr>
              <a:xfrm>
                <a:off x="7105858" y="4179048"/>
                <a:ext cx="1115809" cy="149080"/>
                <a:chOff x="7105858" y="4179048"/>
                <a:chExt cx="1115809" cy="149080"/>
              </a:xfrm>
            </p:grpSpPr>
            <p:sp>
              <p:nvSpPr>
                <p:cNvPr id="79" name="Rechteck: abgerundete Ecken 78">
                  <a:extLst>
                    <a:ext uri="{FF2B5EF4-FFF2-40B4-BE49-F238E27FC236}">
                      <a16:creationId xmlns:a16="http://schemas.microsoft.com/office/drawing/2014/main" id="{1779D243-55BC-408D-8227-276E582C5CD2}"/>
                    </a:ext>
                  </a:extLst>
                </p:cNvPr>
                <p:cNvSpPr/>
                <p:nvPr/>
              </p:nvSpPr>
              <p:spPr>
                <a:xfrm>
                  <a:off x="8072587" y="4179048"/>
                  <a:ext cx="149080" cy="149080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AT" sz="1200" dirty="0">
                      <a:ln w="0"/>
                      <a:solidFill>
                        <a:schemeClr val="tx1"/>
                      </a:solidFill>
                      <a:latin typeface="TGL 0-17" panose="020B0603050302020204" pitchFamily="34" charset="0"/>
                    </a:rPr>
                    <a:t>B</a:t>
                  </a:r>
                </a:p>
              </p:txBody>
            </p:sp>
            <p:sp>
              <p:nvSpPr>
                <p:cNvPr id="80" name="Rechteck: abgerundete Ecken 79">
                  <a:extLst>
                    <a:ext uri="{FF2B5EF4-FFF2-40B4-BE49-F238E27FC236}">
                      <a16:creationId xmlns:a16="http://schemas.microsoft.com/office/drawing/2014/main" id="{452A0B6C-2AB1-438D-84F4-BF430C28127B}"/>
                    </a:ext>
                  </a:extLst>
                </p:cNvPr>
                <p:cNvSpPr/>
                <p:nvPr/>
              </p:nvSpPr>
              <p:spPr>
                <a:xfrm>
                  <a:off x="7105858" y="4179048"/>
                  <a:ext cx="149080" cy="149080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AT" sz="1200" dirty="0">
                      <a:ln w="0"/>
                      <a:solidFill>
                        <a:schemeClr val="tx1"/>
                      </a:solidFill>
                      <a:latin typeface="TGL 0-17" panose="020B0603050302020204" pitchFamily="34" charset="0"/>
                    </a:rPr>
                    <a:t>A</a:t>
                  </a:r>
                </a:p>
              </p:txBody>
            </p:sp>
          </p:grpSp>
        </p:grpSp>
      </p:grpSp>
      <p:pic>
        <p:nvPicPr>
          <p:cNvPr id="81" name="Grafik 80">
            <a:extLst>
              <a:ext uri="{FF2B5EF4-FFF2-40B4-BE49-F238E27FC236}">
                <a16:creationId xmlns:a16="http://schemas.microsoft.com/office/drawing/2014/main" id="{E0199BB8-004B-4272-B83D-E43A5A1DB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1580">
            <a:off x="4568580" y="2734555"/>
            <a:ext cx="752716" cy="693215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E2AF2104-CE81-49AA-9784-71966C032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1580">
            <a:off x="5486088" y="2138566"/>
            <a:ext cx="752716" cy="693215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A991A383-A9F7-4E33-97F2-ECBEB87FA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24" y="4123237"/>
            <a:ext cx="873639" cy="804580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5C0017D6-AA16-449C-A3B9-05BC4C379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09" y="4077597"/>
            <a:ext cx="1043886" cy="1041483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3C380E13-CC96-4B8C-9B67-41A896AF2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97" y="3958112"/>
            <a:ext cx="1279630" cy="1280451"/>
          </a:xfrm>
          <a:prstGeom prst="rect">
            <a:avLst/>
          </a:prstGeom>
        </p:spPr>
      </p:pic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797E7703-EBCA-4446-8C85-5EF5448F64D6}"/>
              </a:ext>
            </a:extLst>
          </p:cNvPr>
          <p:cNvGrpSpPr/>
          <p:nvPr/>
        </p:nvGrpSpPr>
        <p:grpSpPr>
          <a:xfrm>
            <a:off x="1888896" y="5858764"/>
            <a:ext cx="1432685" cy="1107100"/>
            <a:chOff x="-2801658" y="4497208"/>
            <a:chExt cx="1432685" cy="1107100"/>
          </a:xfrm>
        </p:grpSpPr>
        <p:sp>
          <p:nvSpPr>
            <p:cNvPr id="87" name="Bogen 86">
              <a:extLst>
                <a:ext uri="{FF2B5EF4-FFF2-40B4-BE49-F238E27FC236}">
                  <a16:creationId xmlns:a16="http://schemas.microsoft.com/office/drawing/2014/main" id="{769D9BCD-25FC-4665-A54F-BAF83CA3C362}"/>
                </a:ext>
              </a:extLst>
            </p:cNvPr>
            <p:cNvSpPr/>
            <p:nvPr/>
          </p:nvSpPr>
          <p:spPr>
            <a:xfrm rot="2771912">
              <a:off x="-2416538" y="4526976"/>
              <a:ext cx="1047565" cy="1047565"/>
            </a:xfrm>
            <a:prstGeom prst="arc">
              <a:avLst>
                <a:gd name="adj1" fmla="val 5119599"/>
                <a:gd name="adj2" fmla="val 11111591"/>
              </a:avLst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5A294D0A-2F83-4323-AB6A-2C0D31656C55}"/>
                </a:ext>
              </a:extLst>
            </p:cNvPr>
            <p:cNvSpPr txBox="1"/>
            <p:nvPr/>
          </p:nvSpPr>
          <p:spPr>
            <a:xfrm>
              <a:off x="-2801658" y="486609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>
                  <a:latin typeface="TGL 0-17" panose="020B0603050302020204" pitchFamily="34" charset="0"/>
                </a:rPr>
                <a:t>?</a:t>
              </a:r>
            </a:p>
          </p:txBody>
        </p:sp>
        <p:grpSp>
          <p:nvGrpSpPr>
            <p:cNvPr id="89" name="Gruppieren 88">
              <a:extLst>
                <a:ext uri="{FF2B5EF4-FFF2-40B4-BE49-F238E27FC236}">
                  <a16:creationId xmlns:a16="http://schemas.microsoft.com/office/drawing/2014/main" id="{447FF3B7-6196-40D8-81ED-6327E59D1FC9}"/>
                </a:ext>
              </a:extLst>
            </p:cNvPr>
            <p:cNvGrpSpPr/>
            <p:nvPr/>
          </p:nvGrpSpPr>
          <p:grpSpPr>
            <a:xfrm>
              <a:off x="-2178830" y="4497208"/>
              <a:ext cx="149080" cy="1107100"/>
              <a:chOff x="-2178830" y="4514836"/>
              <a:chExt cx="149080" cy="1107100"/>
            </a:xfrm>
          </p:grpSpPr>
          <p:sp>
            <p:nvSpPr>
              <p:cNvPr id="90" name="Rechteck: abgerundete Ecken 89">
                <a:extLst>
                  <a:ext uri="{FF2B5EF4-FFF2-40B4-BE49-F238E27FC236}">
                    <a16:creationId xmlns:a16="http://schemas.microsoft.com/office/drawing/2014/main" id="{7653236D-F7C3-44B1-B5C2-FD150A3E86A8}"/>
                  </a:ext>
                </a:extLst>
              </p:cNvPr>
              <p:cNvSpPr/>
              <p:nvPr/>
            </p:nvSpPr>
            <p:spPr>
              <a:xfrm>
                <a:off x="-2178830" y="4514836"/>
                <a:ext cx="149080" cy="14908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200" dirty="0">
                    <a:ln w="0"/>
                    <a:solidFill>
                      <a:schemeClr val="tx1"/>
                    </a:solidFill>
                    <a:latin typeface="TGL 0-17" panose="020B0603050302020204" pitchFamily="34" charset="0"/>
                  </a:rPr>
                  <a:t>A</a:t>
                </a:r>
              </a:p>
            </p:txBody>
          </p:sp>
          <p:sp>
            <p:nvSpPr>
              <p:cNvPr id="91" name="Rechteck: abgerundete Ecken 90">
                <a:extLst>
                  <a:ext uri="{FF2B5EF4-FFF2-40B4-BE49-F238E27FC236}">
                    <a16:creationId xmlns:a16="http://schemas.microsoft.com/office/drawing/2014/main" id="{593A79C6-4EC6-421C-A403-C4EF61A8BB80}"/>
                  </a:ext>
                </a:extLst>
              </p:cNvPr>
              <p:cNvSpPr/>
              <p:nvPr/>
            </p:nvSpPr>
            <p:spPr>
              <a:xfrm>
                <a:off x="-2178830" y="5472856"/>
                <a:ext cx="149080" cy="14908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200" dirty="0">
                    <a:ln w="0"/>
                    <a:solidFill>
                      <a:schemeClr val="tx1"/>
                    </a:solidFill>
                    <a:latin typeface="TGL 0-17" panose="020B0603050302020204" pitchFamily="34" charset="0"/>
                  </a:rPr>
                  <a:t>B</a:t>
                </a:r>
              </a:p>
            </p:txBody>
          </p:sp>
        </p:grpSp>
      </p:grpSp>
      <p:pic>
        <p:nvPicPr>
          <p:cNvPr id="92" name="Grafik 91">
            <a:extLst>
              <a:ext uri="{FF2B5EF4-FFF2-40B4-BE49-F238E27FC236}">
                <a16:creationId xmlns:a16="http://schemas.microsoft.com/office/drawing/2014/main" id="{20D939BE-82E7-4E39-A531-21EA3D74B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5" y="7667144"/>
            <a:ext cx="899399" cy="897329"/>
          </a:xfrm>
          <a:prstGeom prst="rect">
            <a:avLst/>
          </a:prstGeom>
        </p:spPr>
      </p:pic>
      <p:sp>
        <p:nvSpPr>
          <p:cNvPr id="93" name="Bogen 92">
            <a:extLst>
              <a:ext uri="{FF2B5EF4-FFF2-40B4-BE49-F238E27FC236}">
                <a16:creationId xmlns:a16="http://schemas.microsoft.com/office/drawing/2014/main" id="{F8940635-E699-442E-9DDC-CDBD786CAAC7}"/>
              </a:ext>
            </a:extLst>
          </p:cNvPr>
          <p:cNvSpPr/>
          <p:nvPr/>
        </p:nvSpPr>
        <p:spPr>
          <a:xfrm rot="18900669">
            <a:off x="923811" y="7580059"/>
            <a:ext cx="1047565" cy="1047565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1EDE6BF5-F43B-4B08-B9D7-033A861C47BC}"/>
              </a:ext>
            </a:extLst>
          </p:cNvPr>
          <p:cNvSpPr txBox="1"/>
          <p:nvPr/>
        </p:nvSpPr>
        <p:spPr>
          <a:xfrm>
            <a:off x="1141603" y="7300432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pic>
        <p:nvPicPr>
          <p:cNvPr id="95" name="Grafik 94">
            <a:extLst>
              <a:ext uri="{FF2B5EF4-FFF2-40B4-BE49-F238E27FC236}">
                <a16:creationId xmlns:a16="http://schemas.microsoft.com/office/drawing/2014/main" id="{EEA39898-E384-4E07-8D1D-C849760F9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65" y="7991366"/>
            <a:ext cx="1279630" cy="1280451"/>
          </a:xfrm>
          <a:prstGeom prst="rect">
            <a:avLst/>
          </a:prstGeom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ACAAA851-142F-4BE5-B514-C039F9FFC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11" y="7413036"/>
            <a:ext cx="899399" cy="897329"/>
          </a:xfrm>
          <a:prstGeom prst="rect">
            <a:avLst/>
          </a:prstGeom>
        </p:spPr>
      </p:pic>
      <p:pic>
        <p:nvPicPr>
          <p:cNvPr id="97" name="Grafik 96">
            <a:extLst>
              <a:ext uri="{FF2B5EF4-FFF2-40B4-BE49-F238E27FC236}">
                <a16:creationId xmlns:a16="http://schemas.microsoft.com/office/drawing/2014/main" id="{40C4032E-9C85-4892-9752-A3DF16BA2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70" y="7837116"/>
            <a:ext cx="873639" cy="804580"/>
          </a:xfrm>
          <a:prstGeom prst="rect">
            <a:avLst/>
          </a:prstGeom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9AE3201E-CEA7-423D-AECC-F07C4B11E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9055">
            <a:off x="3932207" y="8476492"/>
            <a:ext cx="873639" cy="804580"/>
          </a:xfrm>
          <a:prstGeom prst="rect">
            <a:avLst/>
          </a:prstGeom>
        </p:spPr>
      </p:pic>
      <p:pic>
        <p:nvPicPr>
          <p:cNvPr id="99" name="Grafik 98">
            <a:extLst>
              <a:ext uri="{FF2B5EF4-FFF2-40B4-BE49-F238E27FC236}">
                <a16:creationId xmlns:a16="http://schemas.microsoft.com/office/drawing/2014/main" id="{49CB1A4C-1959-41C2-BE4A-371076123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98" y="7991365"/>
            <a:ext cx="1279630" cy="1280451"/>
          </a:xfrm>
          <a:prstGeom prst="rect">
            <a:avLst/>
          </a:prstGeom>
        </p:spPr>
      </p:pic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5D64D56D-05D1-4941-AC9F-CEBB6BFF0124}"/>
              </a:ext>
            </a:extLst>
          </p:cNvPr>
          <p:cNvGrpSpPr/>
          <p:nvPr/>
        </p:nvGrpSpPr>
        <p:grpSpPr>
          <a:xfrm>
            <a:off x="4650576" y="7389602"/>
            <a:ext cx="1115809" cy="1428478"/>
            <a:chOff x="-1882529" y="2646201"/>
            <a:chExt cx="1115809" cy="1428478"/>
          </a:xfrm>
        </p:grpSpPr>
        <p:sp>
          <p:nvSpPr>
            <p:cNvPr id="101" name="Bogen 100">
              <a:extLst>
                <a:ext uri="{FF2B5EF4-FFF2-40B4-BE49-F238E27FC236}">
                  <a16:creationId xmlns:a16="http://schemas.microsoft.com/office/drawing/2014/main" id="{23847726-655E-4932-B90B-0CD0AF56F8B3}"/>
                </a:ext>
              </a:extLst>
            </p:cNvPr>
            <p:cNvSpPr/>
            <p:nvPr/>
          </p:nvSpPr>
          <p:spPr>
            <a:xfrm rot="8303234">
              <a:off x="-1848407" y="3027114"/>
              <a:ext cx="1047565" cy="1047565"/>
            </a:xfrm>
            <a:prstGeom prst="arc">
              <a:avLst>
                <a:gd name="adj1" fmla="val 4759431"/>
                <a:gd name="adj2" fmla="val 10960157"/>
              </a:avLst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2" name="Textfeld 101">
              <a:extLst>
                <a:ext uri="{FF2B5EF4-FFF2-40B4-BE49-F238E27FC236}">
                  <a16:creationId xmlns:a16="http://schemas.microsoft.com/office/drawing/2014/main" id="{EFF38597-CDF2-4219-8B10-C7CA2BC79504}"/>
                </a:ext>
              </a:extLst>
            </p:cNvPr>
            <p:cNvSpPr txBox="1"/>
            <p:nvPr/>
          </p:nvSpPr>
          <p:spPr>
            <a:xfrm>
              <a:off x="-1474666" y="264620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>
                  <a:latin typeface="TGL 0-17" panose="020B0603050302020204" pitchFamily="34" charset="0"/>
                </a:rPr>
                <a:t>?</a:t>
              </a:r>
            </a:p>
          </p:txBody>
        </p: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47AAC77D-A88A-44BF-9FBF-4D078A06F1CF}"/>
                </a:ext>
              </a:extLst>
            </p:cNvPr>
            <p:cNvGrpSpPr/>
            <p:nvPr/>
          </p:nvGrpSpPr>
          <p:grpSpPr>
            <a:xfrm>
              <a:off x="-1882529" y="3278304"/>
              <a:ext cx="1115809" cy="149080"/>
              <a:chOff x="7105858" y="4179048"/>
              <a:chExt cx="1115809" cy="149080"/>
            </a:xfrm>
          </p:grpSpPr>
          <p:sp>
            <p:nvSpPr>
              <p:cNvPr id="104" name="Rechteck: abgerundete Ecken 103">
                <a:extLst>
                  <a:ext uri="{FF2B5EF4-FFF2-40B4-BE49-F238E27FC236}">
                    <a16:creationId xmlns:a16="http://schemas.microsoft.com/office/drawing/2014/main" id="{483FB5DA-5854-463F-9874-63913E754964}"/>
                  </a:ext>
                </a:extLst>
              </p:cNvPr>
              <p:cNvSpPr/>
              <p:nvPr/>
            </p:nvSpPr>
            <p:spPr>
              <a:xfrm>
                <a:off x="8072587" y="4179048"/>
                <a:ext cx="149080" cy="14908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200" dirty="0">
                    <a:ln w="0"/>
                    <a:solidFill>
                      <a:schemeClr val="tx1"/>
                    </a:solidFill>
                    <a:latin typeface="TGL 0-17" panose="020B0603050302020204" pitchFamily="34" charset="0"/>
                  </a:rPr>
                  <a:t>B</a:t>
                </a:r>
              </a:p>
            </p:txBody>
          </p:sp>
          <p:sp>
            <p:nvSpPr>
              <p:cNvPr id="105" name="Rechteck: abgerundete Ecken 104">
                <a:extLst>
                  <a:ext uri="{FF2B5EF4-FFF2-40B4-BE49-F238E27FC236}">
                    <a16:creationId xmlns:a16="http://schemas.microsoft.com/office/drawing/2014/main" id="{C701D2F0-C10D-411F-9EEE-4A37AFEFF477}"/>
                  </a:ext>
                </a:extLst>
              </p:cNvPr>
              <p:cNvSpPr/>
              <p:nvPr/>
            </p:nvSpPr>
            <p:spPr>
              <a:xfrm>
                <a:off x="7105858" y="4179048"/>
                <a:ext cx="149080" cy="14908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200" dirty="0">
                    <a:ln w="0"/>
                    <a:solidFill>
                      <a:schemeClr val="tx1"/>
                    </a:solidFill>
                    <a:latin typeface="TGL 0-17" panose="020B0603050302020204" pitchFamily="34" charset="0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279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8CDE9AA-DC72-43BE-9129-DCCE5030E86B}"/>
              </a:ext>
            </a:extLst>
          </p:cNvPr>
          <p:cNvGrpSpPr/>
          <p:nvPr/>
        </p:nvGrpSpPr>
        <p:grpSpPr>
          <a:xfrm>
            <a:off x="818431" y="1349377"/>
            <a:ext cx="2070781" cy="1304572"/>
            <a:chOff x="727837" y="907244"/>
            <a:chExt cx="3014183" cy="189890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DE89979-D891-459E-84BD-35479CD3C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37" y="1797121"/>
              <a:ext cx="1095637" cy="1009029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F9D23775-EA7D-4CF7-8ED4-C6EC27D1E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293" y="907244"/>
              <a:ext cx="1309146" cy="1306132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9F14FA10-69FD-4ADF-970B-2BE47B9D4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58267">
              <a:off x="2432874" y="1167651"/>
              <a:ext cx="1309146" cy="1306132"/>
            </a:xfrm>
            <a:prstGeom prst="rect">
              <a:avLst/>
            </a:prstGeom>
            <a:noFill/>
          </p:spPr>
        </p:pic>
      </p:grpSp>
      <p:sp>
        <p:nvSpPr>
          <p:cNvPr id="19" name="Bogen 18">
            <a:extLst>
              <a:ext uri="{FF2B5EF4-FFF2-40B4-BE49-F238E27FC236}">
                <a16:creationId xmlns:a16="http://schemas.microsoft.com/office/drawing/2014/main" id="{BE07EE30-8FB8-4BCF-BAB9-062D22CC9403}"/>
              </a:ext>
            </a:extLst>
          </p:cNvPr>
          <p:cNvSpPr/>
          <p:nvPr/>
        </p:nvSpPr>
        <p:spPr>
          <a:xfrm rot="11312226">
            <a:off x="728988" y="1764332"/>
            <a:ext cx="1047565" cy="1047565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4FAD037-3E73-4F5E-8211-B910B74001F3}"/>
              </a:ext>
            </a:extLst>
          </p:cNvPr>
          <p:cNvSpPr txBox="1"/>
          <p:nvPr/>
        </p:nvSpPr>
        <p:spPr>
          <a:xfrm>
            <a:off x="203639" y="9601199"/>
            <a:ext cx="1765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2017, www.leichter-unterrichten.com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F7CAC64-079C-47FF-89B8-B4D3B24A1177}"/>
              </a:ext>
            </a:extLst>
          </p:cNvPr>
          <p:cNvSpPr txBox="1"/>
          <p:nvPr/>
        </p:nvSpPr>
        <p:spPr>
          <a:xfrm flipH="1">
            <a:off x="390699" y="931887"/>
            <a:ext cx="6059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TGL 0-17" panose="020B0603050302020204" pitchFamily="34" charset="0"/>
              </a:rPr>
              <a:t>Bestimme die Richtung (A oder B) in die sich das Zahnrad mit dem ? dreht.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D30CD82-AFEF-4777-9F0C-A9D37E965E2C}"/>
              </a:ext>
            </a:extLst>
          </p:cNvPr>
          <p:cNvSpPr txBox="1"/>
          <p:nvPr/>
        </p:nvSpPr>
        <p:spPr>
          <a:xfrm>
            <a:off x="435033" y="2745349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D2701035-8890-4349-A802-3988D474C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1580">
            <a:off x="2079065" y="2334289"/>
            <a:ext cx="752716" cy="693215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2970BE00-0D36-4A3E-8D9E-9D3B18C74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98" y="1566472"/>
            <a:ext cx="899399" cy="89732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7C44D6CC-063E-43F9-8956-5AE737025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058">
            <a:off x="4013092" y="2147080"/>
            <a:ext cx="899399" cy="897329"/>
          </a:xfrm>
          <a:prstGeom prst="rect">
            <a:avLst/>
          </a:prstGeom>
          <a:noFill/>
        </p:spPr>
      </p:pic>
      <p:sp>
        <p:nvSpPr>
          <p:cNvPr id="32" name="Bogen 31">
            <a:extLst>
              <a:ext uri="{FF2B5EF4-FFF2-40B4-BE49-F238E27FC236}">
                <a16:creationId xmlns:a16="http://schemas.microsoft.com/office/drawing/2014/main" id="{45FB3768-9C07-455C-9790-326CDC15AE81}"/>
              </a:ext>
            </a:extLst>
          </p:cNvPr>
          <p:cNvSpPr/>
          <p:nvPr/>
        </p:nvSpPr>
        <p:spPr>
          <a:xfrm rot="17217605">
            <a:off x="4457014" y="1479387"/>
            <a:ext cx="1047565" cy="1047565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13304065-27E9-4703-82C5-3EEEC430A108}"/>
              </a:ext>
            </a:extLst>
          </p:cNvPr>
          <p:cNvSpPr/>
          <p:nvPr/>
        </p:nvSpPr>
        <p:spPr>
          <a:xfrm>
            <a:off x="5113226" y="3915148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A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F8AE10D-73D8-48C3-B171-894F75CE4195}"/>
              </a:ext>
            </a:extLst>
          </p:cNvPr>
          <p:cNvSpPr txBox="1"/>
          <p:nvPr/>
        </p:nvSpPr>
        <p:spPr>
          <a:xfrm>
            <a:off x="3988215" y="1427972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sp>
        <p:nvSpPr>
          <p:cNvPr id="34" name="Bogen 33">
            <a:extLst>
              <a:ext uri="{FF2B5EF4-FFF2-40B4-BE49-F238E27FC236}">
                <a16:creationId xmlns:a16="http://schemas.microsoft.com/office/drawing/2014/main" id="{1A0D4305-A004-4AFB-9BDA-8C5B62490A52}"/>
              </a:ext>
            </a:extLst>
          </p:cNvPr>
          <p:cNvSpPr/>
          <p:nvPr/>
        </p:nvSpPr>
        <p:spPr>
          <a:xfrm rot="8303234">
            <a:off x="5195011" y="3095225"/>
            <a:ext cx="1047565" cy="1047565"/>
          </a:xfrm>
          <a:prstGeom prst="arc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CCF821D-4A6A-421B-AA52-0EC191A772FC}"/>
              </a:ext>
            </a:extLst>
          </p:cNvPr>
          <p:cNvSpPr txBox="1"/>
          <p:nvPr/>
        </p:nvSpPr>
        <p:spPr>
          <a:xfrm>
            <a:off x="5568752" y="41591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TGL 0-17" panose="020B0603050302020204" pitchFamily="34" charset="0"/>
              </a:rPr>
              <a:t>?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96A9BDE9-62DF-4B0A-A979-D7800482AD36}"/>
              </a:ext>
            </a:extLst>
          </p:cNvPr>
          <p:cNvSpPr/>
          <p:nvPr/>
        </p:nvSpPr>
        <p:spPr>
          <a:xfrm>
            <a:off x="6136261" y="3915106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B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130B20F3-D0DE-4AC2-B833-5AAF6E492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40" y="2708586"/>
            <a:ext cx="1279630" cy="1280451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FE53AD5B-FA96-4F50-9F9D-863F07E953B4}"/>
              </a:ext>
            </a:extLst>
          </p:cNvPr>
          <p:cNvGrpSpPr/>
          <p:nvPr/>
        </p:nvGrpSpPr>
        <p:grpSpPr>
          <a:xfrm>
            <a:off x="2786504" y="4023092"/>
            <a:ext cx="1308335" cy="1107100"/>
            <a:chOff x="3115951" y="1194535"/>
            <a:chExt cx="1308335" cy="1107100"/>
          </a:xfrm>
        </p:grpSpPr>
        <p:sp>
          <p:nvSpPr>
            <p:cNvPr id="51" name="Bogen 50">
              <a:extLst>
                <a:ext uri="{FF2B5EF4-FFF2-40B4-BE49-F238E27FC236}">
                  <a16:creationId xmlns:a16="http://schemas.microsoft.com/office/drawing/2014/main" id="{C6F8B9C0-61E5-4D2C-8A42-764C59442BFE}"/>
                </a:ext>
              </a:extLst>
            </p:cNvPr>
            <p:cNvSpPr/>
            <p:nvPr/>
          </p:nvSpPr>
          <p:spPr>
            <a:xfrm rot="2771912">
              <a:off x="3115951" y="1221193"/>
              <a:ext cx="1047565" cy="1047565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401E3D9F-BB59-446F-8741-4D402840CCE5}"/>
                </a:ext>
              </a:extLst>
            </p:cNvPr>
            <p:cNvSpPr txBox="1"/>
            <p:nvPr/>
          </p:nvSpPr>
          <p:spPr>
            <a:xfrm>
              <a:off x="4124204" y="156031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>
                  <a:latin typeface="TGL 0-17" panose="020B0603050302020204" pitchFamily="34" charset="0"/>
                </a:rPr>
                <a:t>?</a:t>
              </a:r>
            </a:p>
          </p:txBody>
        </p:sp>
        <p:sp>
          <p:nvSpPr>
            <p:cNvPr id="53" name="Rechteck: abgerundete Ecken 52">
              <a:extLst>
                <a:ext uri="{FF2B5EF4-FFF2-40B4-BE49-F238E27FC236}">
                  <a16:creationId xmlns:a16="http://schemas.microsoft.com/office/drawing/2014/main" id="{D2A766D2-FDAA-4E16-AC73-F76ED32E123A}"/>
                </a:ext>
              </a:extLst>
            </p:cNvPr>
            <p:cNvSpPr/>
            <p:nvPr/>
          </p:nvSpPr>
          <p:spPr>
            <a:xfrm>
              <a:off x="3803601" y="1194535"/>
              <a:ext cx="149080" cy="14908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200" dirty="0">
                  <a:ln w="0"/>
                  <a:solidFill>
                    <a:schemeClr val="tx1"/>
                  </a:solidFill>
                  <a:latin typeface="TGL 0-17" panose="020B0603050302020204" pitchFamily="34" charset="0"/>
                </a:rPr>
                <a:t>A</a:t>
              </a:r>
            </a:p>
          </p:txBody>
        </p:sp>
        <p:sp>
          <p:nvSpPr>
            <p:cNvPr id="54" name="Rechteck: abgerundete Ecken 53">
              <a:extLst>
                <a:ext uri="{FF2B5EF4-FFF2-40B4-BE49-F238E27FC236}">
                  <a16:creationId xmlns:a16="http://schemas.microsoft.com/office/drawing/2014/main" id="{677C7F89-BBA2-4DA1-8F7E-E4F6AA8B5437}"/>
                </a:ext>
              </a:extLst>
            </p:cNvPr>
            <p:cNvSpPr/>
            <p:nvPr/>
          </p:nvSpPr>
          <p:spPr>
            <a:xfrm>
              <a:off x="3797516" y="2152555"/>
              <a:ext cx="149080" cy="14908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AT" sz="1200" dirty="0">
                  <a:ln w="0"/>
                  <a:solidFill>
                    <a:schemeClr val="tx1"/>
                  </a:solidFill>
                  <a:latin typeface="TGL 0-17" panose="020B0603050302020204" pitchFamily="34" charset="0"/>
                </a:rPr>
                <a:t>B</a:t>
              </a:r>
            </a:p>
          </p:txBody>
        </p:sp>
      </p:grpSp>
      <p:sp>
        <p:nvSpPr>
          <p:cNvPr id="55" name="Bogen 54">
            <a:extLst>
              <a:ext uri="{FF2B5EF4-FFF2-40B4-BE49-F238E27FC236}">
                <a16:creationId xmlns:a16="http://schemas.microsoft.com/office/drawing/2014/main" id="{CF542A0F-6AF3-40F4-AA17-3762EE91461B}"/>
              </a:ext>
            </a:extLst>
          </p:cNvPr>
          <p:cNvSpPr/>
          <p:nvPr/>
        </p:nvSpPr>
        <p:spPr>
          <a:xfrm rot="10800000">
            <a:off x="604634" y="4021014"/>
            <a:ext cx="1047565" cy="1047565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9D166BD-CBA6-40CB-A3AB-F96C88D218D1}"/>
              </a:ext>
            </a:extLst>
          </p:cNvPr>
          <p:cNvSpPr txBox="1"/>
          <p:nvPr/>
        </p:nvSpPr>
        <p:spPr>
          <a:xfrm>
            <a:off x="479242" y="5130192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24EF83E5-502E-411D-A4A7-1C49F38FC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919" y="5275132"/>
            <a:ext cx="873639" cy="80458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4481D688-2270-420C-9560-A068B51B4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61" y="5921626"/>
            <a:ext cx="1043886" cy="1041483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DB374395-6F84-4709-A2E2-65791E5DE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31" y="8078450"/>
            <a:ext cx="873639" cy="80458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40EB6C29-69E9-45BB-8E85-FA5485E8B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75">
            <a:off x="2486063" y="5867616"/>
            <a:ext cx="1043886" cy="1041483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E35CC94C-2990-48B4-B53A-E5424EA56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95" y="5969101"/>
            <a:ext cx="873639" cy="80458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00F7AEDC-56AA-40DE-8DD3-E04B08F3C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4593">
            <a:off x="4944559" y="5958365"/>
            <a:ext cx="1043886" cy="1041483"/>
          </a:xfrm>
          <a:prstGeom prst="rect">
            <a:avLst/>
          </a:prstGeom>
        </p:spPr>
      </p:pic>
      <p:sp>
        <p:nvSpPr>
          <p:cNvPr id="74" name="Bogen 73">
            <a:extLst>
              <a:ext uri="{FF2B5EF4-FFF2-40B4-BE49-F238E27FC236}">
                <a16:creationId xmlns:a16="http://schemas.microsoft.com/office/drawing/2014/main" id="{880A924F-1B56-4875-A306-B5CC680AD749}"/>
              </a:ext>
            </a:extLst>
          </p:cNvPr>
          <p:cNvSpPr/>
          <p:nvPr/>
        </p:nvSpPr>
        <p:spPr>
          <a:xfrm rot="18760583">
            <a:off x="4978957" y="5105151"/>
            <a:ext cx="1047565" cy="1047565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50A453F3-3E15-498D-BDA5-567ED15EEB5F}"/>
              </a:ext>
            </a:extLst>
          </p:cNvPr>
          <p:cNvSpPr txBox="1"/>
          <p:nvPr/>
        </p:nvSpPr>
        <p:spPr>
          <a:xfrm>
            <a:off x="5172980" y="4799274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F4EB2445-E5CB-47B8-BC6C-ABA499DAA913}"/>
              </a:ext>
            </a:extLst>
          </p:cNvPr>
          <p:cNvSpPr txBox="1"/>
          <p:nvPr/>
        </p:nvSpPr>
        <p:spPr>
          <a:xfrm>
            <a:off x="380471" y="283622"/>
            <a:ext cx="5642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latin typeface="AlphaShapes gears 3" pitchFamily="2" charset="0"/>
              </a:rPr>
              <a:t>Zahnrad</a:t>
            </a:r>
            <a:r>
              <a:rPr lang="de-AT" dirty="0">
                <a:latin typeface="TGL 0-16" panose="020B0603050302020204" pitchFamily="34" charset="0"/>
              </a:rPr>
              <a:t>-Rätsel    </a:t>
            </a:r>
            <a:r>
              <a:rPr lang="de-AT" dirty="0">
                <a:solidFill>
                  <a:srgbClr val="FF0000"/>
                </a:solidFill>
                <a:latin typeface="TGL 0-17" panose="020B0603050302020204" pitchFamily="34" charset="0"/>
              </a:rPr>
              <a:t>LÖSUNG</a:t>
            </a:r>
            <a:endParaRPr lang="de-AT" dirty="0">
              <a:latin typeface="TGL 0-16" panose="020B0603050302020204" pitchFamily="34" charset="0"/>
            </a:endParaRPr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1C6257DB-6E34-49B7-9AA0-D2B8EC349CD6}"/>
              </a:ext>
            </a:extLst>
          </p:cNvPr>
          <p:cNvGrpSpPr/>
          <p:nvPr/>
        </p:nvGrpSpPr>
        <p:grpSpPr>
          <a:xfrm>
            <a:off x="1897294" y="2158819"/>
            <a:ext cx="1115809" cy="1433271"/>
            <a:chOff x="7125790" y="3433707"/>
            <a:chExt cx="1115809" cy="1433271"/>
          </a:xfrm>
        </p:grpSpPr>
        <p:sp>
          <p:nvSpPr>
            <p:cNvPr id="69" name="Bogen 68">
              <a:extLst>
                <a:ext uri="{FF2B5EF4-FFF2-40B4-BE49-F238E27FC236}">
                  <a16:creationId xmlns:a16="http://schemas.microsoft.com/office/drawing/2014/main" id="{E207D404-487E-443B-8328-9342B2F4C5A2}"/>
                </a:ext>
              </a:extLst>
            </p:cNvPr>
            <p:cNvSpPr/>
            <p:nvPr/>
          </p:nvSpPr>
          <p:spPr>
            <a:xfrm rot="8303234">
              <a:off x="7159912" y="3433707"/>
              <a:ext cx="1047565" cy="1047565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3CEDE329-AF27-479C-AFF6-D742ADC18EB1}"/>
                </a:ext>
              </a:extLst>
            </p:cNvPr>
            <p:cNvGrpSpPr/>
            <p:nvPr/>
          </p:nvGrpSpPr>
          <p:grpSpPr>
            <a:xfrm>
              <a:off x="7125790" y="4179048"/>
              <a:ext cx="1115809" cy="687930"/>
              <a:chOff x="7105858" y="4179048"/>
              <a:chExt cx="1115809" cy="687930"/>
            </a:xfrm>
          </p:grpSpPr>
          <p:sp>
            <p:nvSpPr>
              <p:cNvPr id="77" name="Textfeld 76">
                <a:extLst>
                  <a:ext uri="{FF2B5EF4-FFF2-40B4-BE49-F238E27FC236}">
                    <a16:creationId xmlns:a16="http://schemas.microsoft.com/office/drawing/2014/main" id="{B558CAE5-E941-4191-98FC-992D322822C7}"/>
                  </a:ext>
                </a:extLst>
              </p:cNvPr>
              <p:cNvSpPr txBox="1"/>
              <p:nvPr/>
            </p:nvSpPr>
            <p:spPr>
              <a:xfrm>
                <a:off x="7513721" y="44976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dirty="0">
                    <a:latin typeface="TGL 0-17" panose="020B0603050302020204" pitchFamily="34" charset="0"/>
                  </a:rPr>
                  <a:t>?</a:t>
                </a:r>
              </a:p>
            </p:txBody>
          </p:sp>
          <p:grpSp>
            <p:nvGrpSpPr>
              <p:cNvPr id="78" name="Gruppieren 77">
                <a:extLst>
                  <a:ext uri="{FF2B5EF4-FFF2-40B4-BE49-F238E27FC236}">
                    <a16:creationId xmlns:a16="http://schemas.microsoft.com/office/drawing/2014/main" id="{B763E0B1-2B47-4E67-8C9C-3489B7B0A2A4}"/>
                  </a:ext>
                </a:extLst>
              </p:cNvPr>
              <p:cNvGrpSpPr/>
              <p:nvPr/>
            </p:nvGrpSpPr>
            <p:grpSpPr>
              <a:xfrm>
                <a:off x="7105858" y="4179048"/>
                <a:ext cx="1115809" cy="149080"/>
                <a:chOff x="7105858" y="4179048"/>
                <a:chExt cx="1115809" cy="149080"/>
              </a:xfrm>
            </p:grpSpPr>
            <p:sp>
              <p:nvSpPr>
                <p:cNvPr id="79" name="Rechteck: abgerundete Ecken 78">
                  <a:extLst>
                    <a:ext uri="{FF2B5EF4-FFF2-40B4-BE49-F238E27FC236}">
                      <a16:creationId xmlns:a16="http://schemas.microsoft.com/office/drawing/2014/main" id="{1779D243-55BC-408D-8227-276E582C5CD2}"/>
                    </a:ext>
                  </a:extLst>
                </p:cNvPr>
                <p:cNvSpPr/>
                <p:nvPr/>
              </p:nvSpPr>
              <p:spPr>
                <a:xfrm>
                  <a:off x="8072587" y="4179048"/>
                  <a:ext cx="149080" cy="149080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AT" sz="1200" dirty="0">
                      <a:ln w="0"/>
                      <a:solidFill>
                        <a:schemeClr val="tx1"/>
                      </a:solidFill>
                      <a:latin typeface="TGL 0-17" panose="020B0603050302020204" pitchFamily="34" charset="0"/>
                    </a:rPr>
                    <a:t>B</a:t>
                  </a:r>
                </a:p>
              </p:txBody>
            </p:sp>
            <p:sp>
              <p:nvSpPr>
                <p:cNvPr id="80" name="Rechteck: abgerundete Ecken 79">
                  <a:extLst>
                    <a:ext uri="{FF2B5EF4-FFF2-40B4-BE49-F238E27FC236}">
                      <a16:creationId xmlns:a16="http://schemas.microsoft.com/office/drawing/2014/main" id="{452A0B6C-2AB1-438D-84F4-BF430C28127B}"/>
                    </a:ext>
                  </a:extLst>
                </p:cNvPr>
                <p:cNvSpPr/>
                <p:nvPr/>
              </p:nvSpPr>
              <p:spPr>
                <a:xfrm>
                  <a:off x="7105858" y="4179048"/>
                  <a:ext cx="149080" cy="149080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AT" sz="1200" dirty="0">
                      <a:ln w="0"/>
                      <a:solidFill>
                        <a:schemeClr val="tx1"/>
                      </a:solidFill>
                      <a:latin typeface="TGL 0-17" panose="020B0603050302020204" pitchFamily="34" charset="0"/>
                    </a:rPr>
                    <a:t>A</a:t>
                  </a:r>
                </a:p>
              </p:txBody>
            </p:sp>
          </p:grpSp>
        </p:grpSp>
      </p:grpSp>
      <p:pic>
        <p:nvPicPr>
          <p:cNvPr id="81" name="Grafik 80">
            <a:extLst>
              <a:ext uri="{FF2B5EF4-FFF2-40B4-BE49-F238E27FC236}">
                <a16:creationId xmlns:a16="http://schemas.microsoft.com/office/drawing/2014/main" id="{E0199BB8-004B-4272-B83D-E43A5A1DB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1580">
            <a:off x="4568580" y="2734555"/>
            <a:ext cx="752716" cy="693215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E2AF2104-CE81-49AA-9784-71966C032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1580">
            <a:off x="5486088" y="2138566"/>
            <a:ext cx="752716" cy="693215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A991A383-A9F7-4E33-97F2-ECBEB87FA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24" y="4123237"/>
            <a:ext cx="873639" cy="804580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5C0017D6-AA16-449C-A3B9-05BC4C379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09" y="4077597"/>
            <a:ext cx="1043886" cy="1041483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3C380E13-CC96-4B8C-9B67-41A896AF2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97" y="3958112"/>
            <a:ext cx="1279630" cy="1280451"/>
          </a:xfrm>
          <a:prstGeom prst="rect">
            <a:avLst/>
          </a:prstGeom>
        </p:spPr>
      </p:pic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797E7703-EBCA-4446-8C85-5EF5448F64D6}"/>
              </a:ext>
            </a:extLst>
          </p:cNvPr>
          <p:cNvGrpSpPr/>
          <p:nvPr/>
        </p:nvGrpSpPr>
        <p:grpSpPr>
          <a:xfrm>
            <a:off x="1888896" y="5858764"/>
            <a:ext cx="1432685" cy="1107100"/>
            <a:chOff x="-2801658" y="4497208"/>
            <a:chExt cx="1432685" cy="1107100"/>
          </a:xfrm>
        </p:grpSpPr>
        <p:sp>
          <p:nvSpPr>
            <p:cNvPr id="87" name="Bogen 86">
              <a:extLst>
                <a:ext uri="{FF2B5EF4-FFF2-40B4-BE49-F238E27FC236}">
                  <a16:creationId xmlns:a16="http://schemas.microsoft.com/office/drawing/2014/main" id="{769D9BCD-25FC-4665-A54F-BAF83CA3C362}"/>
                </a:ext>
              </a:extLst>
            </p:cNvPr>
            <p:cNvSpPr/>
            <p:nvPr/>
          </p:nvSpPr>
          <p:spPr>
            <a:xfrm rot="2771912">
              <a:off x="-2416538" y="4526976"/>
              <a:ext cx="1047565" cy="1047565"/>
            </a:xfrm>
            <a:prstGeom prst="arc">
              <a:avLst>
                <a:gd name="adj1" fmla="val 5119599"/>
                <a:gd name="adj2" fmla="val 11111591"/>
              </a:avLst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5A294D0A-2F83-4323-AB6A-2C0D31656C55}"/>
                </a:ext>
              </a:extLst>
            </p:cNvPr>
            <p:cNvSpPr txBox="1"/>
            <p:nvPr/>
          </p:nvSpPr>
          <p:spPr>
            <a:xfrm>
              <a:off x="-2801658" y="486609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>
                  <a:latin typeface="TGL 0-17" panose="020B0603050302020204" pitchFamily="34" charset="0"/>
                </a:rPr>
                <a:t>?</a:t>
              </a:r>
            </a:p>
          </p:txBody>
        </p:sp>
        <p:grpSp>
          <p:nvGrpSpPr>
            <p:cNvPr id="89" name="Gruppieren 88">
              <a:extLst>
                <a:ext uri="{FF2B5EF4-FFF2-40B4-BE49-F238E27FC236}">
                  <a16:creationId xmlns:a16="http://schemas.microsoft.com/office/drawing/2014/main" id="{447FF3B7-6196-40D8-81ED-6327E59D1FC9}"/>
                </a:ext>
              </a:extLst>
            </p:cNvPr>
            <p:cNvGrpSpPr/>
            <p:nvPr/>
          </p:nvGrpSpPr>
          <p:grpSpPr>
            <a:xfrm>
              <a:off x="-2178830" y="4497208"/>
              <a:ext cx="149080" cy="1107100"/>
              <a:chOff x="-2178830" y="4514836"/>
              <a:chExt cx="149080" cy="1107100"/>
            </a:xfrm>
          </p:grpSpPr>
          <p:sp>
            <p:nvSpPr>
              <p:cNvPr id="90" name="Rechteck: abgerundete Ecken 89">
                <a:extLst>
                  <a:ext uri="{FF2B5EF4-FFF2-40B4-BE49-F238E27FC236}">
                    <a16:creationId xmlns:a16="http://schemas.microsoft.com/office/drawing/2014/main" id="{7653236D-F7C3-44B1-B5C2-FD150A3E86A8}"/>
                  </a:ext>
                </a:extLst>
              </p:cNvPr>
              <p:cNvSpPr/>
              <p:nvPr/>
            </p:nvSpPr>
            <p:spPr>
              <a:xfrm>
                <a:off x="-2178830" y="4514836"/>
                <a:ext cx="149080" cy="14908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200" dirty="0">
                    <a:ln w="0"/>
                    <a:solidFill>
                      <a:schemeClr val="tx1"/>
                    </a:solidFill>
                    <a:latin typeface="TGL 0-17" panose="020B0603050302020204" pitchFamily="34" charset="0"/>
                  </a:rPr>
                  <a:t>A</a:t>
                </a:r>
              </a:p>
            </p:txBody>
          </p:sp>
          <p:sp>
            <p:nvSpPr>
              <p:cNvPr id="91" name="Rechteck: abgerundete Ecken 90">
                <a:extLst>
                  <a:ext uri="{FF2B5EF4-FFF2-40B4-BE49-F238E27FC236}">
                    <a16:creationId xmlns:a16="http://schemas.microsoft.com/office/drawing/2014/main" id="{593A79C6-4EC6-421C-A403-C4EF61A8BB80}"/>
                  </a:ext>
                </a:extLst>
              </p:cNvPr>
              <p:cNvSpPr/>
              <p:nvPr/>
            </p:nvSpPr>
            <p:spPr>
              <a:xfrm>
                <a:off x="-2178830" y="5472856"/>
                <a:ext cx="149080" cy="14908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200" dirty="0">
                    <a:ln w="0"/>
                    <a:solidFill>
                      <a:schemeClr val="tx1"/>
                    </a:solidFill>
                    <a:latin typeface="TGL 0-17" panose="020B0603050302020204" pitchFamily="34" charset="0"/>
                  </a:rPr>
                  <a:t>B</a:t>
                </a:r>
              </a:p>
            </p:txBody>
          </p:sp>
        </p:grpSp>
      </p:grpSp>
      <p:pic>
        <p:nvPicPr>
          <p:cNvPr id="92" name="Grafik 91">
            <a:extLst>
              <a:ext uri="{FF2B5EF4-FFF2-40B4-BE49-F238E27FC236}">
                <a16:creationId xmlns:a16="http://schemas.microsoft.com/office/drawing/2014/main" id="{20D939BE-82E7-4E39-A531-21EA3D74B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5" y="7667144"/>
            <a:ext cx="899399" cy="897329"/>
          </a:xfrm>
          <a:prstGeom prst="rect">
            <a:avLst/>
          </a:prstGeom>
        </p:spPr>
      </p:pic>
      <p:sp>
        <p:nvSpPr>
          <p:cNvPr id="93" name="Bogen 92">
            <a:extLst>
              <a:ext uri="{FF2B5EF4-FFF2-40B4-BE49-F238E27FC236}">
                <a16:creationId xmlns:a16="http://schemas.microsoft.com/office/drawing/2014/main" id="{F8940635-E699-442E-9DDC-CDBD786CAAC7}"/>
              </a:ext>
            </a:extLst>
          </p:cNvPr>
          <p:cNvSpPr/>
          <p:nvPr/>
        </p:nvSpPr>
        <p:spPr>
          <a:xfrm rot="18900669">
            <a:off x="923811" y="7580059"/>
            <a:ext cx="1047565" cy="1047565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1EDE6BF5-F43B-4B08-B9D7-033A861C47BC}"/>
              </a:ext>
            </a:extLst>
          </p:cNvPr>
          <p:cNvSpPr txBox="1"/>
          <p:nvPr/>
        </p:nvSpPr>
        <p:spPr>
          <a:xfrm>
            <a:off x="1141603" y="7300432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pic>
        <p:nvPicPr>
          <p:cNvPr id="95" name="Grafik 94">
            <a:extLst>
              <a:ext uri="{FF2B5EF4-FFF2-40B4-BE49-F238E27FC236}">
                <a16:creationId xmlns:a16="http://schemas.microsoft.com/office/drawing/2014/main" id="{EEA39898-E384-4E07-8D1D-C849760F9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65" y="7991366"/>
            <a:ext cx="1279630" cy="1280451"/>
          </a:xfrm>
          <a:prstGeom prst="rect">
            <a:avLst/>
          </a:prstGeom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ACAAA851-142F-4BE5-B514-C039F9FFC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11" y="7413036"/>
            <a:ext cx="899399" cy="897329"/>
          </a:xfrm>
          <a:prstGeom prst="rect">
            <a:avLst/>
          </a:prstGeom>
        </p:spPr>
      </p:pic>
      <p:pic>
        <p:nvPicPr>
          <p:cNvPr id="97" name="Grafik 96">
            <a:extLst>
              <a:ext uri="{FF2B5EF4-FFF2-40B4-BE49-F238E27FC236}">
                <a16:creationId xmlns:a16="http://schemas.microsoft.com/office/drawing/2014/main" id="{40C4032E-9C85-4892-9752-A3DF16BA2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70" y="7837116"/>
            <a:ext cx="873639" cy="804580"/>
          </a:xfrm>
          <a:prstGeom prst="rect">
            <a:avLst/>
          </a:prstGeom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9AE3201E-CEA7-423D-AECC-F07C4B11E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9055">
            <a:off x="3932207" y="8476492"/>
            <a:ext cx="873639" cy="804580"/>
          </a:xfrm>
          <a:prstGeom prst="rect">
            <a:avLst/>
          </a:prstGeom>
        </p:spPr>
      </p:pic>
      <p:pic>
        <p:nvPicPr>
          <p:cNvPr id="99" name="Grafik 98">
            <a:extLst>
              <a:ext uri="{FF2B5EF4-FFF2-40B4-BE49-F238E27FC236}">
                <a16:creationId xmlns:a16="http://schemas.microsoft.com/office/drawing/2014/main" id="{49CB1A4C-1959-41C2-BE4A-371076123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98" y="7991365"/>
            <a:ext cx="1279630" cy="1280451"/>
          </a:xfrm>
          <a:prstGeom prst="rect">
            <a:avLst/>
          </a:prstGeom>
        </p:spPr>
      </p:pic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5D64D56D-05D1-4941-AC9F-CEBB6BFF0124}"/>
              </a:ext>
            </a:extLst>
          </p:cNvPr>
          <p:cNvGrpSpPr/>
          <p:nvPr/>
        </p:nvGrpSpPr>
        <p:grpSpPr>
          <a:xfrm>
            <a:off x="4650576" y="7389602"/>
            <a:ext cx="1115809" cy="1428478"/>
            <a:chOff x="-1882529" y="2646201"/>
            <a:chExt cx="1115809" cy="1428478"/>
          </a:xfrm>
        </p:grpSpPr>
        <p:sp>
          <p:nvSpPr>
            <p:cNvPr id="101" name="Bogen 100">
              <a:extLst>
                <a:ext uri="{FF2B5EF4-FFF2-40B4-BE49-F238E27FC236}">
                  <a16:creationId xmlns:a16="http://schemas.microsoft.com/office/drawing/2014/main" id="{23847726-655E-4932-B90B-0CD0AF56F8B3}"/>
                </a:ext>
              </a:extLst>
            </p:cNvPr>
            <p:cNvSpPr/>
            <p:nvPr/>
          </p:nvSpPr>
          <p:spPr>
            <a:xfrm rot="8303234">
              <a:off x="-1848407" y="3027114"/>
              <a:ext cx="1047565" cy="1047565"/>
            </a:xfrm>
            <a:prstGeom prst="arc">
              <a:avLst>
                <a:gd name="adj1" fmla="val 4759431"/>
                <a:gd name="adj2" fmla="val 10960157"/>
              </a:avLst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2" name="Textfeld 101">
              <a:extLst>
                <a:ext uri="{FF2B5EF4-FFF2-40B4-BE49-F238E27FC236}">
                  <a16:creationId xmlns:a16="http://schemas.microsoft.com/office/drawing/2014/main" id="{EFF38597-CDF2-4219-8B10-C7CA2BC79504}"/>
                </a:ext>
              </a:extLst>
            </p:cNvPr>
            <p:cNvSpPr txBox="1"/>
            <p:nvPr/>
          </p:nvSpPr>
          <p:spPr>
            <a:xfrm>
              <a:off x="-1474666" y="264620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>
                  <a:latin typeface="TGL 0-17" panose="020B0603050302020204" pitchFamily="34" charset="0"/>
                </a:rPr>
                <a:t>?</a:t>
              </a:r>
            </a:p>
          </p:txBody>
        </p:sp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47AAC77D-A88A-44BF-9FBF-4D078A06F1CF}"/>
                </a:ext>
              </a:extLst>
            </p:cNvPr>
            <p:cNvGrpSpPr/>
            <p:nvPr/>
          </p:nvGrpSpPr>
          <p:grpSpPr>
            <a:xfrm>
              <a:off x="-1882529" y="3278304"/>
              <a:ext cx="1115809" cy="149080"/>
              <a:chOff x="7105858" y="4179048"/>
              <a:chExt cx="1115809" cy="149080"/>
            </a:xfrm>
          </p:grpSpPr>
          <p:sp>
            <p:nvSpPr>
              <p:cNvPr id="104" name="Rechteck: abgerundete Ecken 103">
                <a:extLst>
                  <a:ext uri="{FF2B5EF4-FFF2-40B4-BE49-F238E27FC236}">
                    <a16:creationId xmlns:a16="http://schemas.microsoft.com/office/drawing/2014/main" id="{483FB5DA-5854-463F-9874-63913E754964}"/>
                  </a:ext>
                </a:extLst>
              </p:cNvPr>
              <p:cNvSpPr/>
              <p:nvPr/>
            </p:nvSpPr>
            <p:spPr>
              <a:xfrm>
                <a:off x="8072587" y="4179048"/>
                <a:ext cx="149080" cy="14908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200" dirty="0">
                    <a:ln w="0"/>
                    <a:solidFill>
                      <a:schemeClr val="tx1"/>
                    </a:solidFill>
                    <a:latin typeface="TGL 0-17" panose="020B0603050302020204" pitchFamily="34" charset="0"/>
                  </a:rPr>
                  <a:t>B</a:t>
                </a:r>
              </a:p>
            </p:txBody>
          </p:sp>
          <p:sp>
            <p:nvSpPr>
              <p:cNvPr id="105" name="Rechteck: abgerundete Ecken 104">
                <a:extLst>
                  <a:ext uri="{FF2B5EF4-FFF2-40B4-BE49-F238E27FC236}">
                    <a16:creationId xmlns:a16="http://schemas.microsoft.com/office/drawing/2014/main" id="{C701D2F0-C10D-411F-9EEE-4A37AFEFF477}"/>
                  </a:ext>
                </a:extLst>
              </p:cNvPr>
              <p:cNvSpPr/>
              <p:nvPr/>
            </p:nvSpPr>
            <p:spPr>
              <a:xfrm>
                <a:off x="7105858" y="4179048"/>
                <a:ext cx="149080" cy="14908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AT" sz="1200" dirty="0">
                    <a:ln w="0"/>
                    <a:solidFill>
                      <a:schemeClr val="tx1"/>
                    </a:solidFill>
                    <a:latin typeface="TGL 0-17" panose="020B06030503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DDC5C7DC-7D7E-49A7-8B71-17A185AE2410}"/>
              </a:ext>
            </a:extLst>
          </p:cNvPr>
          <p:cNvGrpSpPr/>
          <p:nvPr/>
        </p:nvGrpSpPr>
        <p:grpSpPr>
          <a:xfrm>
            <a:off x="1051153" y="2174359"/>
            <a:ext cx="270483" cy="289442"/>
            <a:chOff x="1062678" y="2160712"/>
            <a:chExt cx="270483" cy="289442"/>
          </a:xfrm>
        </p:grpSpPr>
        <p:sp>
          <p:nvSpPr>
            <p:cNvPr id="70" name="Bogen 69">
              <a:extLst>
                <a:ext uri="{FF2B5EF4-FFF2-40B4-BE49-F238E27FC236}">
                  <a16:creationId xmlns:a16="http://schemas.microsoft.com/office/drawing/2014/main" id="{1B46FE85-DF1B-4B61-AD5C-6080B877B8FA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1" name="Bogen 70">
              <a:extLst>
                <a:ext uri="{FF2B5EF4-FFF2-40B4-BE49-F238E27FC236}">
                  <a16:creationId xmlns:a16="http://schemas.microsoft.com/office/drawing/2014/main" id="{71D86E28-03E5-4017-9ECF-B428F2E46E4F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16D1198D-62C1-4A54-8B7F-512FF4CF4CAF}"/>
              </a:ext>
            </a:extLst>
          </p:cNvPr>
          <p:cNvGrpSpPr/>
          <p:nvPr/>
        </p:nvGrpSpPr>
        <p:grpSpPr>
          <a:xfrm rot="1285533">
            <a:off x="1538438" y="1671125"/>
            <a:ext cx="270483" cy="289442"/>
            <a:chOff x="1062678" y="2160712"/>
            <a:chExt cx="270483" cy="289442"/>
          </a:xfrm>
        </p:grpSpPr>
        <p:sp>
          <p:nvSpPr>
            <p:cNvPr id="73" name="Bogen 72">
              <a:extLst>
                <a:ext uri="{FF2B5EF4-FFF2-40B4-BE49-F238E27FC236}">
                  <a16:creationId xmlns:a16="http://schemas.microsoft.com/office/drawing/2014/main" id="{97DD5A13-83F5-483A-A342-826480A75056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6" name="Bogen 105">
              <a:extLst>
                <a:ext uri="{FF2B5EF4-FFF2-40B4-BE49-F238E27FC236}">
                  <a16:creationId xmlns:a16="http://schemas.microsoft.com/office/drawing/2014/main" id="{5FF4D7E3-E8C5-4F3E-B4F5-A2D06F8EE469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A91CDC57-7B25-46BB-8967-FD720C0639EC}"/>
              </a:ext>
            </a:extLst>
          </p:cNvPr>
          <p:cNvGrpSpPr/>
          <p:nvPr/>
        </p:nvGrpSpPr>
        <p:grpSpPr>
          <a:xfrm>
            <a:off x="2289808" y="1834259"/>
            <a:ext cx="270483" cy="289442"/>
            <a:chOff x="1062678" y="2160712"/>
            <a:chExt cx="270483" cy="289442"/>
          </a:xfrm>
        </p:grpSpPr>
        <p:sp>
          <p:nvSpPr>
            <p:cNvPr id="108" name="Bogen 107">
              <a:extLst>
                <a:ext uri="{FF2B5EF4-FFF2-40B4-BE49-F238E27FC236}">
                  <a16:creationId xmlns:a16="http://schemas.microsoft.com/office/drawing/2014/main" id="{A3B68668-CDEC-4D8B-8093-EE431FFC335C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9" name="Bogen 108">
              <a:extLst>
                <a:ext uri="{FF2B5EF4-FFF2-40B4-BE49-F238E27FC236}">
                  <a16:creationId xmlns:a16="http://schemas.microsoft.com/office/drawing/2014/main" id="{962BD0F1-E548-4F8B-9DEF-68C6EE404223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63E9BC6B-60B1-40F6-8CEE-13870EC2148C}"/>
              </a:ext>
            </a:extLst>
          </p:cNvPr>
          <p:cNvGrpSpPr/>
          <p:nvPr/>
        </p:nvGrpSpPr>
        <p:grpSpPr>
          <a:xfrm>
            <a:off x="4839072" y="1875778"/>
            <a:ext cx="270483" cy="289442"/>
            <a:chOff x="1062678" y="2160712"/>
            <a:chExt cx="270483" cy="289442"/>
          </a:xfrm>
        </p:grpSpPr>
        <p:sp>
          <p:nvSpPr>
            <p:cNvPr id="111" name="Bogen 110">
              <a:extLst>
                <a:ext uri="{FF2B5EF4-FFF2-40B4-BE49-F238E27FC236}">
                  <a16:creationId xmlns:a16="http://schemas.microsoft.com/office/drawing/2014/main" id="{7CC4E402-B844-4C93-894A-7B3E3145A02F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2" name="Bogen 111">
              <a:extLst>
                <a:ext uri="{FF2B5EF4-FFF2-40B4-BE49-F238E27FC236}">
                  <a16:creationId xmlns:a16="http://schemas.microsoft.com/office/drawing/2014/main" id="{90B97638-24D5-4A1C-95DC-CCFA9EC2F536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8F3DECDE-92CB-4209-9D3C-ED1D0F0763C5}"/>
              </a:ext>
            </a:extLst>
          </p:cNvPr>
          <p:cNvGrpSpPr/>
          <p:nvPr/>
        </p:nvGrpSpPr>
        <p:grpSpPr>
          <a:xfrm rot="3423203">
            <a:off x="1827120" y="4444393"/>
            <a:ext cx="270483" cy="289442"/>
            <a:chOff x="1062678" y="2160712"/>
            <a:chExt cx="270483" cy="289442"/>
          </a:xfrm>
        </p:grpSpPr>
        <p:sp>
          <p:nvSpPr>
            <p:cNvPr id="114" name="Bogen 113">
              <a:extLst>
                <a:ext uri="{FF2B5EF4-FFF2-40B4-BE49-F238E27FC236}">
                  <a16:creationId xmlns:a16="http://schemas.microsoft.com/office/drawing/2014/main" id="{550FA3A5-61F3-4024-B65C-A15C934C298F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5" name="Bogen 114">
              <a:extLst>
                <a:ext uri="{FF2B5EF4-FFF2-40B4-BE49-F238E27FC236}">
                  <a16:creationId xmlns:a16="http://schemas.microsoft.com/office/drawing/2014/main" id="{927490DC-04EE-4B57-9262-E33B909D04E5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955F376D-E71D-4A63-ADFF-2D9317A5BF4A}"/>
              </a:ext>
            </a:extLst>
          </p:cNvPr>
          <p:cNvGrpSpPr/>
          <p:nvPr/>
        </p:nvGrpSpPr>
        <p:grpSpPr>
          <a:xfrm rot="7191378">
            <a:off x="2316959" y="2535801"/>
            <a:ext cx="270483" cy="289442"/>
            <a:chOff x="1062678" y="2160712"/>
            <a:chExt cx="270483" cy="289442"/>
          </a:xfrm>
        </p:grpSpPr>
        <p:sp>
          <p:nvSpPr>
            <p:cNvPr id="117" name="Bogen 116">
              <a:extLst>
                <a:ext uri="{FF2B5EF4-FFF2-40B4-BE49-F238E27FC236}">
                  <a16:creationId xmlns:a16="http://schemas.microsoft.com/office/drawing/2014/main" id="{79E5A5BB-F556-41C4-9AFB-0F7B13AB85D4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8" name="Bogen 117">
              <a:extLst>
                <a:ext uri="{FF2B5EF4-FFF2-40B4-BE49-F238E27FC236}">
                  <a16:creationId xmlns:a16="http://schemas.microsoft.com/office/drawing/2014/main" id="{CF9573F8-A6E5-4A36-9A66-91DBACFD183C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BB00004C-7E9B-47E0-ABA3-524E3DC95F74}"/>
              </a:ext>
            </a:extLst>
          </p:cNvPr>
          <p:cNvGrpSpPr/>
          <p:nvPr/>
        </p:nvGrpSpPr>
        <p:grpSpPr>
          <a:xfrm rot="1285533">
            <a:off x="4330104" y="2444000"/>
            <a:ext cx="270483" cy="289442"/>
            <a:chOff x="1062678" y="2160712"/>
            <a:chExt cx="270483" cy="289442"/>
          </a:xfrm>
        </p:grpSpPr>
        <p:sp>
          <p:nvSpPr>
            <p:cNvPr id="120" name="Bogen 119">
              <a:extLst>
                <a:ext uri="{FF2B5EF4-FFF2-40B4-BE49-F238E27FC236}">
                  <a16:creationId xmlns:a16="http://schemas.microsoft.com/office/drawing/2014/main" id="{789B99B2-B2A5-45B4-B879-B0A91F9D9EAE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1" name="Bogen 120">
              <a:extLst>
                <a:ext uri="{FF2B5EF4-FFF2-40B4-BE49-F238E27FC236}">
                  <a16:creationId xmlns:a16="http://schemas.microsoft.com/office/drawing/2014/main" id="{9BBEEAC8-96B8-41EE-B591-A62A14810D63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162741C1-CF74-4B0A-8775-56F94E979A2F}"/>
              </a:ext>
            </a:extLst>
          </p:cNvPr>
          <p:cNvGrpSpPr/>
          <p:nvPr/>
        </p:nvGrpSpPr>
        <p:grpSpPr>
          <a:xfrm rot="4399977">
            <a:off x="5630256" y="3211522"/>
            <a:ext cx="270483" cy="289442"/>
            <a:chOff x="1062678" y="2160712"/>
            <a:chExt cx="270483" cy="289442"/>
          </a:xfrm>
        </p:grpSpPr>
        <p:sp>
          <p:nvSpPr>
            <p:cNvPr id="123" name="Bogen 122">
              <a:extLst>
                <a:ext uri="{FF2B5EF4-FFF2-40B4-BE49-F238E27FC236}">
                  <a16:creationId xmlns:a16="http://schemas.microsoft.com/office/drawing/2014/main" id="{DC2FE4EB-DE5E-4A4B-9D4A-99C876EA77F5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4" name="Bogen 123">
              <a:extLst>
                <a:ext uri="{FF2B5EF4-FFF2-40B4-BE49-F238E27FC236}">
                  <a16:creationId xmlns:a16="http://schemas.microsoft.com/office/drawing/2014/main" id="{EEE5BD8C-C16C-494E-A68D-02B7F56DC822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25" name="Textfeld 124">
            <a:extLst>
              <a:ext uri="{FF2B5EF4-FFF2-40B4-BE49-F238E27FC236}">
                <a16:creationId xmlns:a16="http://schemas.microsoft.com/office/drawing/2014/main" id="{D355C4C8-6DB1-4E58-8F1D-41F3555294C7}"/>
              </a:ext>
            </a:extLst>
          </p:cNvPr>
          <p:cNvSpPr txBox="1"/>
          <p:nvPr/>
        </p:nvSpPr>
        <p:spPr>
          <a:xfrm>
            <a:off x="2847359" y="2801334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3200" dirty="0">
              <a:solidFill>
                <a:srgbClr val="FF0000"/>
              </a:solidFill>
            </a:endParaRPr>
          </a:p>
        </p:txBody>
      </p: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EC903CC6-C20A-4E2E-9E18-50F5C814AA3A}"/>
              </a:ext>
            </a:extLst>
          </p:cNvPr>
          <p:cNvGrpSpPr/>
          <p:nvPr/>
        </p:nvGrpSpPr>
        <p:grpSpPr>
          <a:xfrm rot="5400000">
            <a:off x="4802521" y="2926852"/>
            <a:ext cx="270483" cy="289442"/>
            <a:chOff x="1062678" y="2160712"/>
            <a:chExt cx="270483" cy="289442"/>
          </a:xfrm>
        </p:grpSpPr>
        <p:sp>
          <p:nvSpPr>
            <p:cNvPr id="127" name="Bogen 126">
              <a:extLst>
                <a:ext uri="{FF2B5EF4-FFF2-40B4-BE49-F238E27FC236}">
                  <a16:creationId xmlns:a16="http://schemas.microsoft.com/office/drawing/2014/main" id="{5CB1EA06-9736-4A90-AA63-5F5E15B112C5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8" name="Bogen 127">
              <a:extLst>
                <a:ext uri="{FF2B5EF4-FFF2-40B4-BE49-F238E27FC236}">
                  <a16:creationId xmlns:a16="http://schemas.microsoft.com/office/drawing/2014/main" id="{CA3320EB-C6FA-4E21-A080-74CE21265ABC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0A88FE5A-1890-48C4-8211-761CAE04CE91}"/>
              </a:ext>
            </a:extLst>
          </p:cNvPr>
          <p:cNvGrpSpPr/>
          <p:nvPr/>
        </p:nvGrpSpPr>
        <p:grpSpPr>
          <a:xfrm rot="3007612">
            <a:off x="4418679" y="6297646"/>
            <a:ext cx="270483" cy="289442"/>
            <a:chOff x="1062678" y="2160712"/>
            <a:chExt cx="270483" cy="289442"/>
          </a:xfrm>
        </p:grpSpPr>
        <p:sp>
          <p:nvSpPr>
            <p:cNvPr id="130" name="Bogen 129">
              <a:extLst>
                <a:ext uri="{FF2B5EF4-FFF2-40B4-BE49-F238E27FC236}">
                  <a16:creationId xmlns:a16="http://schemas.microsoft.com/office/drawing/2014/main" id="{34E079EA-EBD9-464D-8291-5B97E1E3A68D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1" name="Bogen 130">
              <a:extLst>
                <a:ext uri="{FF2B5EF4-FFF2-40B4-BE49-F238E27FC236}">
                  <a16:creationId xmlns:a16="http://schemas.microsoft.com/office/drawing/2014/main" id="{6B7B4F68-9F74-4702-9565-04D8FC598796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2EBA525E-5AEC-4EAE-968E-6F630713E305}"/>
              </a:ext>
            </a:extLst>
          </p:cNvPr>
          <p:cNvGrpSpPr/>
          <p:nvPr/>
        </p:nvGrpSpPr>
        <p:grpSpPr>
          <a:xfrm>
            <a:off x="5364106" y="5520592"/>
            <a:ext cx="270483" cy="289442"/>
            <a:chOff x="1062678" y="2160712"/>
            <a:chExt cx="270483" cy="289442"/>
          </a:xfrm>
        </p:grpSpPr>
        <p:sp>
          <p:nvSpPr>
            <p:cNvPr id="133" name="Bogen 132">
              <a:extLst>
                <a:ext uri="{FF2B5EF4-FFF2-40B4-BE49-F238E27FC236}">
                  <a16:creationId xmlns:a16="http://schemas.microsoft.com/office/drawing/2014/main" id="{B8F4E87C-E961-417D-8521-BBB6281AAC1C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4" name="Bogen 133">
              <a:extLst>
                <a:ext uri="{FF2B5EF4-FFF2-40B4-BE49-F238E27FC236}">
                  <a16:creationId xmlns:a16="http://schemas.microsoft.com/office/drawing/2014/main" id="{A9F21128-441A-4C0E-B061-9065562D09EF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C2209802-2B1D-484D-9CFE-FEDB50D30402}"/>
              </a:ext>
            </a:extLst>
          </p:cNvPr>
          <p:cNvGrpSpPr/>
          <p:nvPr/>
        </p:nvGrpSpPr>
        <p:grpSpPr>
          <a:xfrm rot="2518276">
            <a:off x="2836770" y="8486869"/>
            <a:ext cx="270483" cy="289442"/>
            <a:chOff x="1062678" y="2160712"/>
            <a:chExt cx="270483" cy="289442"/>
          </a:xfrm>
        </p:grpSpPr>
        <p:sp>
          <p:nvSpPr>
            <p:cNvPr id="136" name="Bogen 135">
              <a:extLst>
                <a:ext uri="{FF2B5EF4-FFF2-40B4-BE49-F238E27FC236}">
                  <a16:creationId xmlns:a16="http://schemas.microsoft.com/office/drawing/2014/main" id="{7C9C8ED6-EDB4-47F2-B74B-5B161DC9F2C5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37" name="Bogen 136">
              <a:extLst>
                <a:ext uri="{FF2B5EF4-FFF2-40B4-BE49-F238E27FC236}">
                  <a16:creationId xmlns:a16="http://schemas.microsoft.com/office/drawing/2014/main" id="{F4A71DEE-0A49-4D35-AC09-4270A3C96575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6C75D8E9-6DF7-4788-8AF7-63CA2E08C685}"/>
              </a:ext>
            </a:extLst>
          </p:cNvPr>
          <p:cNvGrpSpPr/>
          <p:nvPr/>
        </p:nvGrpSpPr>
        <p:grpSpPr>
          <a:xfrm rot="3729481">
            <a:off x="2873046" y="6236176"/>
            <a:ext cx="270483" cy="289442"/>
            <a:chOff x="1062678" y="2160712"/>
            <a:chExt cx="270483" cy="289442"/>
          </a:xfrm>
        </p:grpSpPr>
        <p:sp>
          <p:nvSpPr>
            <p:cNvPr id="139" name="Bogen 138">
              <a:extLst>
                <a:ext uri="{FF2B5EF4-FFF2-40B4-BE49-F238E27FC236}">
                  <a16:creationId xmlns:a16="http://schemas.microsoft.com/office/drawing/2014/main" id="{6CC88CBF-1148-406F-9FE0-6157C07C3BDE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0" name="Bogen 139">
              <a:extLst>
                <a:ext uri="{FF2B5EF4-FFF2-40B4-BE49-F238E27FC236}">
                  <a16:creationId xmlns:a16="http://schemas.microsoft.com/office/drawing/2014/main" id="{49239996-5EF5-40CA-82D5-B66A118C8B1F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3D31AFF3-BDE2-4225-9503-DE9CF4F04DF9}"/>
              </a:ext>
            </a:extLst>
          </p:cNvPr>
          <p:cNvGrpSpPr/>
          <p:nvPr/>
        </p:nvGrpSpPr>
        <p:grpSpPr>
          <a:xfrm rot="21184190">
            <a:off x="5101283" y="8493023"/>
            <a:ext cx="270483" cy="289442"/>
            <a:chOff x="1062678" y="2160712"/>
            <a:chExt cx="270483" cy="289442"/>
          </a:xfrm>
        </p:grpSpPr>
        <p:sp>
          <p:nvSpPr>
            <p:cNvPr id="142" name="Bogen 141">
              <a:extLst>
                <a:ext uri="{FF2B5EF4-FFF2-40B4-BE49-F238E27FC236}">
                  <a16:creationId xmlns:a16="http://schemas.microsoft.com/office/drawing/2014/main" id="{74526D72-E3D6-4A71-A641-5E8E4D425936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3" name="Bogen 142">
              <a:extLst>
                <a:ext uri="{FF2B5EF4-FFF2-40B4-BE49-F238E27FC236}">
                  <a16:creationId xmlns:a16="http://schemas.microsoft.com/office/drawing/2014/main" id="{45D1437C-7A63-4EF8-B256-A18542A2322F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71E840EA-1F0F-448A-88B2-AFB631843B3C}"/>
              </a:ext>
            </a:extLst>
          </p:cNvPr>
          <p:cNvGrpSpPr/>
          <p:nvPr/>
        </p:nvGrpSpPr>
        <p:grpSpPr>
          <a:xfrm rot="1285533">
            <a:off x="1033531" y="4380806"/>
            <a:ext cx="270483" cy="289442"/>
            <a:chOff x="1062678" y="2160712"/>
            <a:chExt cx="270483" cy="289442"/>
          </a:xfrm>
        </p:grpSpPr>
        <p:sp>
          <p:nvSpPr>
            <p:cNvPr id="145" name="Bogen 144">
              <a:extLst>
                <a:ext uri="{FF2B5EF4-FFF2-40B4-BE49-F238E27FC236}">
                  <a16:creationId xmlns:a16="http://schemas.microsoft.com/office/drawing/2014/main" id="{33658059-00CB-4876-8397-197B3E65EABC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6" name="Bogen 145">
              <a:extLst>
                <a:ext uri="{FF2B5EF4-FFF2-40B4-BE49-F238E27FC236}">
                  <a16:creationId xmlns:a16="http://schemas.microsoft.com/office/drawing/2014/main" id="{67E11210-F595-4BF0-9B06-DC4C243DDE0F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E9AAA5F2-A70D-4CE9-9A36-4048A47C1FEA}"/>
              </a:ext>
            </a:extLst>
          </p:cNvPr>
          <p:cNvGrpSpPr/>
          <p:nvPr/>
        </p:nvGrpSpPr>
        <p:grpSpPr>
          <a:xfrm rot="2779954">
            <a:off x="2841317" y="4447448"/>
            <a:ext cx="270483" cy="289442"/>
            <a:chOff x="1062678" y="2160712"/>
            <a:chExt cx="270483" cy="289442"/>
          </a:xfrm>
        </p:grpSpPr>
        <p:sp>
          <p:nvSpPr>
            <p:cNvPr id="148" name="Bogen 147">
              <a:extLst>
                <a:ext uri="{FF2B5EF4-FFF2-40B4-BE49-F238E27FC236}">
                  <a16:creationId xmlns:a16="http://schemas.microsoft.com/office/drawing/2014/main" id="{A7E42B15-72E5-422D-9009-A1382D43A1CA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9" name="Bogen 148">
              <a:extLst>
                <a:ext uri="{FF2B5EF4-FFF2-40B4-BE49-F238E27FC236}">
                  <a16:creationId xmlns:a16="http://schemas.microsoft.com/office/drawing/2014/main" id="{A14A8A11-93F5-4546-AE28-F81ECE904EE3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B562B218-59D5-43E8-A348-51925A0457A7}"/>
              </a:ext>
            </a:extLst>
          </p:cNvPr>
          <p:cNvGrpSpPr/>
          <p:nvPr/>
        </p:nvGrpSpPr>
        <p:grpSpPr>
          <a:xfrm rot="2814040">
            <a:off x="3648119" y="6214607"/>
            <a:ext cx="270483" cy="289442"/>
            <a:chOff x="1062678" y="2160712"/>
            <a:chExt cx="270483" cy="289442"/>
          </a:xfrm>
        </p:grpSpPr>
        <p:sp>
          <p:nvSpPr>
            <p:cNvPr id="151" name="Bogen 150">
              <a:extLst>
                <a:ext uri="{FF2B5EF4-FFF2-40B4-BE49-F238E27FC236}">
                  <a16:creationId xmlns:a16="http://schemas.microsoft.com/office/drawing/2014/main" id="{18371D9F-71B6-43AA-A98B-6AAF8BB71C9A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2" name="Bogen 151">
              <a:extLst>
                <a:ext uri="{FF2B5EF4-FFF2-40B4-BE49-F238E27FC236}">
                  <a16:creationId xmlns:a16="http://schemas.microsoft.com/office/drawing/2014/main" id="{DA80C758-D205-4D3B-BBF1-09CAF2770330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CC08B08C-DF75-464E-B6F2-58DC055445AE}"/>
              </a:ext>
            </a:extLst>
          </p:cNvPr>
          <p:cNvGrpSpPr/>
          <p:nvPr/>
        </p:nvGrpSpPr>
        <p:grpSpPr>
          <a:xfrm rot="519029">
            <a:off x="3395368" y="7716105"/>
            <a:ext cx="270483" cy="289442"/>
            <a:chOff x="1062678" y="2160712"/>
            <a:chExt cx="270483" cy="289442"/>
          </a:xfrm>
        </p:grpSpPr>
        <p:sp>
          <p:nvSpPr>
            <p:cNvPr id="154" name="Bogen 153">
              <a:extLst>
                <a:ext uri="{FF2B5EF4-FFF2-40B4-BE49-F238E27FC236}">
                  <a16:creationId xmlns:a16="http://schemas.microsoft.com/office/drawing/2014/main" id="{0620EFFF-1A9D-4162-A605-ED5C1BDF32B2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5" name="Bogen 154">
              <a:extLst>
                <a:ext uri="{FF2B5EF4-FFF2-40B4-BE49-F238E27FC236}">
                  <a16:creationId xmlns:a16="http://schemas.microsoft.com/office/drawing/2014/main" id="{EA4CD6AD-0368-4AC1-8F35-29CC774665FA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726F0978-31A5-4710-A1D2-9F3F0DC4A6EB}"/>
              </a:ext>
            </a:extLst>
          </p:cNvPr>
          <p:cNvGrpSpPr/>
          <p:nvPr/>
        </p:nvGrpSpPr>
        <p:grpSpPr>
          <a:xfrm rot="20722202">
            <a:off x="5325384" y="6321321"/>
            <a:ext cx="270483" cy="289442"/>
            <a:chOff x="1062678" y="2160712"/>
            <a:chExt cx="270483" cy="289442"/>
          </a:xfrm>
        </p:grpSpPr>
        <p:sp>
          <p:nvSpPr>
            <p:cNvPr id="157" name="Bogen 156">
              <a:extLst>
                <a:ext uri="{FF2B5EF4-FFF2-40B4-BE49-F238E27FC236}">
                  <a16:creationId xmlns:a16="http://schemas.microsoft.com/office/drawing/2014/main" id="{AD5C9066-B02C-4210-9293-B51F08141B57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8" name="Bogen 157">
              <a:extLst>
                <a:ext uri="{FF2B5EF4-FFF2-40B4-BE49-F238E27FC236}">
                  <a16:creationId xmlns:a16="http://schemas.microsoft.com/office/drawing/2014/main" id="{88584547-B602-4F7D-9109-83BB1D8D1497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A9FCEA9A-D236-4258-A5A4-DD18437ADF25}"/>
              </a:ext>
            </a:extLst>
          </p:cNvPr>
          <p:cNvGrpSpPr/>
          <p:nvPr/>
        </p:nvGrpSpPr>
        <p:grpSpPr>
          <a:xfrm rot="7052695">
            <a:off x="4228713" y="8723087"/>
            <a:ext cx="270483" cy="289442"/>
            <a:chOff x="1062678" y="2160712"/>
            <a:chExt cx="270483" cy="289442"/>
          </a:xfrm>
        </p:grpSpPr>
        <p:sp>
          <p:nvSpPr>
            <p:cNvPr id="163" name="Bogen 162">
              <a:extLst>
                <a:ext uri="{FF2B5EF4-FFF2-40B4-BE49-F238E27FC236}">
                  <a16:creationId xmlns:a16="http://schemas.microsoft.com/office/drawing/2014/main" id="{3663B7AA-1114-41AE-961C-6EDCE4C1F57E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4" name="Bogen 163">
              <a:extLst>
                <a:ext uri="{FF2B5EF4-FFF2-40B4-BE49-F238E27FC236}">
                  <a16:creationId xmlns:a16="http://schemas.microsoft.com/office/drawing/2014/main" id="{C92F4FF7-EDEA-4857-8A1B-D0F2D3CE3F66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65BA620E-B48E-4CC9-85ED-8836B138A0A0}"/>
              </a:ext>
            </a:extLst>
          </p:cNvPr>
          <p:cNvGrpSpPr/>
          <p:nvPr/>
        </p:nvGrpSpPr>
        <p:grpSpPr>
          <a:xfrm rot="4103114">
            <a:off x="1942708" y="8337110"/>
            <a:ext cx="270483" cy="289442"/>
            <a:chOff x="1062678" y="2160712"/>
            <a:chExt cx="270483" cy="289442"/>
          </a:xfrm>
        </p:grpSpPr>
        <p:sp>
          <p:nvSpPr>
            <p:cNvPr id="166" name="Bogen 165">
              <a:extLst>
                <a:ext uri="{FF2B5EF4-FFF2-40B4-BE49-F238E27FC236}">
                  <a16:creationId xmlns:a16="http://schemas.microsoft.com/office/drawing/2014/main" id="{D0D09328-0373-4E67-9AC3-E6F66C23DBF6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7" name="Bogen 166">
              <a:extLst>
                <a:ext uri="{FF2B5EF4-FFF2-40B4-BE49-F238E27FC236}">
                  <a16:creationId xmlns:a16="http://schemas.microsoft.com/office/drawing/2014/main" id="{C5F52D9B-CBE1-4A61-8EA1-5ECAF959A984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68" name="Textfeld 167">
            <a:extLst>
              <a:ext uri="{FF2B5EF4-FFF2-40B4-BE49-F238E27FC236}">
                <a16:creationId xmlns:a16="http://schemas.microsoft.com/office/drawing/2014/main" id="{62C693D9-6A5C-4846-BE0D-CB03184AB358}"/>
              </a:ext>
            </a:extLst>
          </p:cNvPr>
          <p:cNvSpPr txBox="1"/>
          <p:nvPr/>
        </p:nvSpPr>
        <p:spPr>
          <a:xfrm>
            <a:off x="3494459" y="3810586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3200" dirty="0">
              <a:solidFill>
                <a:srgbClr val="FF0000"/>
              </a:solidFill>
            </a:endParaRPr>
          </a:p>
        </p:txBody>
      </p:sp>
      <p:sp>
        <p:nvSpPr>
          <p:cNvPr id="169" name="Textfeld 168">
            <a:extLst>
              <a:ext uri="{FF2B5EF4-FFF2-40B4-BE49-F238E27FC236}">
                <a16:creationId xmlns:a16="http://schemas.microsoft.com/office/drawing/2014/main" id="{45E68966-D027-47FA-A08C-F66591311834}"/>
              </a:ext>
            </a:extLst>
          </p:cNvPr>
          <p:cNvSpPr txBox="1"/>
          <p:nvPr/>
        </p:nvSpPr>
        <p:spPr>
          <a:xfrm>
            <a:off x="5984820" y="3859618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3200" dirty="0">
              <a:solidFill>
                <a:srgbClr val="FF0000"/>
              </a:solidFill>
            </a:endParaRPr>
          </a:p>
        </p:txBody>
      </p:sp>
      <p:sp>
        <p:nvSpPr>
          <p:cNvPr id="170" name="Textfeld 169">
            <a:extLst>
              <a:ext uri="{FF2B5EF4-FFF2-40B4-BE49-F238E27FC236}">
                <a16:creationId xmlns:a16="http://schemas.microsoft.com/office/drawing/2014/main" id="{1AED83AE-C7B9-4E9C-8CA4-4EAB85987781}"/>
              </a:ext>
            </a:extLst>
          </p:cNvPr>
          <p:cNvSpPr txBox="1"/>
          <p:nvPr/>
        </p:nvSpPr>
        <p:spPr>
          <a:xfrm>
            <a:off x="5584924" y="7729317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3200" dirty="0">
              <a:solidFill>
                <a:srgbClr val="FF0000"/>
              </a:solidFill>
            </a:endParaRPr>
          </a:p>
        </p:txBody>
      </p:sp>
      <p:sp>
        <p:nvSpPr>
          <p:cNvPr id="171" name="Textfeld 170">
            <a:extLst>
              <a:ext uri="{FF2B5EF4-FFF2-40B4-BE49-F238E27FC236}">
                <a16:creationId xmlns:a16="http://schemas.microsoft.com/office/drawing/2014/main" id="{2FA75039-44E4-46F8-9571-CB17D6CC6795}"/>
              </a:ext>
            </a:extLst>
          </p:cNvPr>
          <p:cNvSpPr txBox="1"/>
          <p:nvPr/>
        </p:nvSpPr>
        <p:spPr>
          <a:xfrm>
            <a:off x="2439708" y="5545349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3200" dirty="0">
              <a:solidFill>
                <a:srgbClr val="FF0000"/>
              </a:solidFill>
            </a:endParaRPr>
          </a:p>
        </p:txBody>
      </p:sp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4202F0DA-1FE4-44B9-9896-9B86FBFF48EC}"/>
              </a:ext>
            </a:extLst>
          </p:cNvPr>
          <p:cNvGrpSpPr/>
          <p:nvPr/>
        </p:nvGrpSpPr>
        <p:grpSpPr>
          <a:xfrm rot="5019963">
            <a:off x="4005645" y="8092523"/>
            <a:ext cx="270483" cy="289442"/>
            <a:chOff x="1062678" y="2160712"/>
            <a:chExt cx="270483" cy="289442"/>
          </a:xfrm>
        </p:grpSpPr>
        <p:sp>
          <p:nvSpPr>
            <p:cNvPr id="173" name="Bogen 172">
              <a:extLst>
                <a:ext uri="{FF2B5EF4-FFF2-40B4-BE49-F238E27FC236}">
                  <a16:creationId xmlns:a16="http://schemas.microsoft.com/office/drawing/2014/main" id="{06D0DD2F-7BC7-48FB-8C3C-0D4557408E26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74" name="Bogen 173">
              <a:extLst>
                <a:ext uri="{FF2B5EF4-FFF2-40B4-BE49-F238E27FC236}">
                  <a16:creationId xmlns:a16="http://schemas.microsoft.com/office/drawing/2014/main" id="{989A1EA7-7F99-41EF-A339-850CF5A684AB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BDFB056C-8C70-477F-ADCD-80DBB185AB28}"/>
              </a:ext>
            </a:extLst>
          </p:cNvPr>
          <p:cNvGrpSpPr/>
          <p:nvPr/>
        </p:nvGrpSpPr>
        <p:grpSpPr>
          <a:xfrm rot="4210566">
            <a:off x="1305966" y="7959120"/>
            <a:ext cx="270483" cy="289442"/>
            <a:chOff x="1062678" y="2160712"/>
            <a:chExt cx="270483" cy="289442"/>
          </a:xfrm>
        </p:grpSpPr>
        <p:sp>
          <p:nvSpPr>
            <p:cNvPr id="179" name="Bogen 178">
              <a:extLst>
                <a:ext uri="{FF2B5EF4-FFF2-40B4-BE49-F238E27FC236}">
                  <a16:creationId xmlns:a16="http://schemas.microsoft.com/office/drawing/2014/main" id="{BEE3DED2-F496-4300-B1E4-B71C416AD652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80" name="Bogen 179">
              <a:extLst>
                <a:ext uri="{FF2B5EF4-FFF2-40B4-BE49-F238E27FC236}">
                  <a16:creationId xmlns:a16="http://schemas.microsoft.com/office/drawing/2014/main" id="{5E442596-3F22-473F-B61F-3581E986AA40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150496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>
            <a:extLst>
              <a:ext uri="{FF2B5EF4-FFF2-40B4-BE49-F238E27FC236}">
                <a16:creationId xmlns:a16="http://schemas.microsoft.com/office/drawing/2014/main" id="{A4FAD037-3E73-4F5E-8211-B910B74001F3}"/>
              </a:ext>
            </a:extLst>
          </p:cNvPr>
          <p:cNvSpPr txBox="1"/>
          <p:nvPr/>
        </p:nvSpPr>
        <p:spPr>
          <a:xfrm>
            <a:off x="203639" y="9601199"/>
            <a:ext cx="1765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2017, www.leichter-unterrichten.com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F7CAC64-079C-47FF-89B8-B4D3B24A1177}"/>
              </a:ext>
            </a:extLst>
          </p:cNvPr>
          <p:cNvSpPr txBox="1"/>
          <p:nvPr/>
        </p:nvSpPr>
        <p:spPr>
          <a:xfrm flipH="1">
            <a:off x="380471" y="931887"/>
            <a:ext cx="605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TGL 0-17" panose="020B0603050302020204" pitchFamily="34" charset="0"/>
              </a:rPr>
              <a:t>Welches Zahnrad (A oder B) dreht sich mehr, wenn das angetriebene</a:t>
            </a:r>
          </a:p>
          <a:p>
            <a:r>
              <a:rPr lang="de-AT" sz="1400" dirty="0">
                <a:latin typeface="TGL 0-17" panose="020B0603050302020204" pitchFamily="34" charset="0"/>
              </a:rPr>
              <a:t>Zahnrad eine Umdrehung macht?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F4EB2445-E5CB-47B8-BC6C-ABA499DAA913}"/>
              </a:ext>
            </a:extLst>
          </p:cNvPr>
          <p:cNvSpPr txBox="1"/>
          <p:nvPr/>
        </p:nvSpPr>
        <p:spPr>
          <a:xfrm>
            <a:off x="380471" y="283622"/>
            <a:ext cx="447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latin typeface="AlphaShapes gears 3" pitchFamily="2" charset="0"/>
              </a:rPr>
              <a:t>Zahnrad</a:t>
            </a:r>
            <a:r>
              <a:rPr lang="de-AT" dirty="0">
                <a:latin typeface="TGL 0-16" panose="020B0603050302020204" pitchFamily="34" charset="0"/>
              </a:rPr>
              <a:t>-Rätsel</a:t>
            </a:r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AF702503-DF7B-4447-AB60-A46F262AC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36" y="2429670"/>
            <a:ext cx="620871" cy="619442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95EE60B3-1DD9-41D9-8E0A-D21FB4434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27" y="2287438"/>
            <a:ext cx="903328" cy="903907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014C7AD5-5D94-42C2-979C-FE656D164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4" y="1908595"/>
            <a:ext cx="1662763" cy="1661594"/>
          </a:xfrm>
          <a:prstGeom prst="rect">
            <a:avLst/>
          </a:prstGeom>
        </p:spPr>
      </p:pic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AACA70CF-3575-46F9-8194-7EDD856B2B01}"/>
              </a:ext>
            </a:extLst>
          </p:cNvPr>
          <p:cNvSpPr/>
          <p:nvPr/>
        </p:nvSpPr>
        <p:spPr>
          <a:xfrm>
            <a:off x="605467" y="2664851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A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5617BF06-AEB9-4F79-96A5-4F39D4C8B4D7}"/>
              </a:ext>
            </a:extLst>
          </p:cNvPr>
          <p:cNvSpPr/>
          <p:nvPr/>
        </p:nvSpPr>
        <p:spPr>
          <a:xfrm>
            <a:off x="3935312" y="2664851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B</a:t>
            </a:r>
          </a:p>
        </p:txBody>
      </p:sp>
      <p:sp>
        <p:nvSpPr>
          <p:cNvPr id="79" name="Bogen 78">
            <a:extLst>
              <a:ext uri="{FF2B5EF4-FFF2-40B4-BE49-F238E27FC236}">
                <a16:creationId xmlns:a16="http://schemas.microsoft.com/office/drawing/2014/main" id="{67BA489C-AEA0-4B11-89E6-3B547D775E98}"/>
              </a:ext>
            </a:extLst>
          </p:cNvPr>
          <p:cNvSpPr/>
          <p:nvPr/>
        </p:nvSpPr>
        <p:spPr>
          <a:xfrm rot="18927601">
            <a:off x="2461242" y="2185424"/>
            <a:ext cx="911190" cy="911190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49DB2E71-30D6-4097-ADE7-ED8B0E8F6798}"/>
              </a:ext>
            </a:extLst>
          </p:cNvPr>
          <p:cNvSpPr txBox="1"/>
          <p:nvPr/>
        </p:nvSpPr>
        <p:spPr>
          <a:xfrm>
            <a:off x="2606469" y="1932469"/>
            <a:ext cx="78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pic>
        <p:nvPicPr>
          <p:cNvPr id="81" name="Grafik 80">
            <a:extLst>
              <a:ext uri="{FF2B5EF4-FFF2-40B4-BE49-F238E27FC236}">
                <a16:creationId xmlns:a16="http://schemas.microsoft.com/office/drawing/2014/main" id="{462EEB00-1B58-4388-A991-F3DA7DB6A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4013">
            <a:off x="4641376" y="6133595"/>
            <a:ext cx="378731" cy="380465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D9998A3F-A738-439C-A6F3-5D89FBD28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69" y="6147556"/>
            <a:ext cx="509328" cy="469067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786D2FF7-96B9-4AE9-BB5D-724BBE931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75" y="5628511"/>
            <a:ext cx="608582" cy="607181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7D7C195A-EC13-47B5-B758-D98192EF3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68" y="4253961"/>
            <a:ext cx="885447" cy="886015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DB96A402-8FFC-4A61-84B6-65CAB4114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85" y="4087942"/>
            <a:ext cx="1629851" cy="1628705"/>
          </a:xfrm>
          <a:prstGeom prst="rect">
            <a:avLst/>
          </a:prstGeom>
        </p:spPr>
      </p:pic>
      <p:sp>
        <p:nvSpPr>
          <p:cNvPr id="86" name="Bogen 85">
            <a:extLst>
              <a:ext uri="{FF2B5EF4-FFF2-40B4-BE49-F238E27FC236}">
                <a16:creationId xmlns:a16="http://schemas.microsoft.com/office/drawing/2014/main" id="{10C8171F-C2FE-4DD1-9843-580F6DC5A4CA}"/>
              </a:ext>
            </a:extLst>
          </p:cNvPr>
          <p:cNvSpPr/>
          <p:nvPr/>
        </p:nvSpPr>
        <p:spPr>
          <a:xfrm rot="18927601">
            <a:off x="4770911" y="4585293"/>
            <a:ext cx="911190" cy="911190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4EFD438F-D945-45A8-AB0E-E5C2FC80D8CD}"/>
              </a:ext>
            </a:extLst>
          </p:cNvPr>
          <p:cNvSpPr txBox="1"/>
          <p:nvPr/>
        </p:nvSpPr>
        <p:spPr>
          <a:xfrm>
            <a:off x="4916138" y="4332338"/>
            <a:ext cx="78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sp>
        <p:nvSpPr>
          <p:cNvPr id="88" name="Rechteck: abgerundete Ecken 87">
            <a:extLst>
              <a:ext uri="{FF2B5EF4-FFF2-40B4-BE49-F238E27FC236}">
                <a16:creationId xmlns:a16="http://schemas.microsoft.com/office/drawing/2014/main" id="{D66D640F-A412-4912-AF58-86213B51FF28}"/>
              </a:ext>
            </a:extLst>
          </p:cNvPr>
          <p:cNvSpPr/>
          <p:nvPr/>
        </p:nvSpPr>
        <p:spPr>
          <a:xfrm>
            <a:off x="3460391" y="4473630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A</a:t>
            </a:r>
          </a:p>
        </p:txBody>
      </p:sp>
      <p:sp>
        <p:nvSpPr>
          <p:cNvPr id="89" name="Rechteck: abgerundete Ecken 88">
            <a:extLst>
              <a:ext uri="{FF2B5EF4-FFF2-40B4-BE49-F238E27FC236}">
                <a16:creationId xmlns:a16="http://schemas.microsoft.com/office/drawing/2014/main" id="{3F988FE1-2EE6-4D18-8BBF-708DDC5CBFA0}"/>
              </a:ext>
            </a:extLst>
          </p:cNvPr>
          <p:cNvSpPr/>
          <p:nvPr/>
        </p:nvSpPr>
        <p:spPr>
          <a:xfrm>
            <a:off x="4470683" y="6233009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B</a:t>
            </a:r>
          </a:p>
        </p:txBody>
      </p:sp>
      <p:pic>
        <p:nvPicPr>
          <p:cNvPr id="91" name="Grafik 90">
            <a:extLst>
              <a:ext uri="{FF2B5EF4-FFF2-40B4-BE49-F238E27FC236}">
                <a16:creationId xmlns:a16="http://schemas.microsoft.com/office/drawing/2014/main" id="{333AD473-DCAC-4F9D-9482-51573FD1E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8725">
            <a:off x="726267" y="6960663"/>
            <a:ext cx="509328" cy="469067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D4D3071A-E11E-495B-86F9-68BCF4BF5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52" y="5986061"/>
            <a:ext cx="608582" cy="607181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72F1F117-07A2-449E-9247-F87A153AB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30" y="5938724"/>
            <a:ext cx="885447" cy="886015"/>
          </a:xfrm>
          <a:prstGeom prst="rect">
            <a:avLst/>
          </a:prstGeom>
        </p:spPr>
      </p:pic>
      <p:pic>
        <p:nvPicPr>
          <p:cNvPr id="94" name="Grafik 93">
            <a:extLst>
              <a:ext uri="{FF2B5EF4-FFF2-40B4-BE49-F238E27FC236}">
                <a16:creationId xmlns:a16="http://schemas.microsoft.com/office/drawing/2014/main" id="{B1466127-E5E2-486F-89BC-C5A7F05AB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12" y="6648302"/>
            <a:ext cx="1629851" cy="1628705"/>
          </a:xfrm>
          <a:prstGeom prst="rect">
            <a:avLst/>
          </a:prstGeom>
        </p:spPr>
      </p:pic>
      <p:sp>
        <p:nvSpPr>
          <p:cNvPr id="95" name="Bogen 94">
            <a:extLst>
              <a:ext uri="{FF2B5EF4-FFF2-40B4-BE49-F238E27FC236}">
                <a16:creationId xmlns:a16="http://schemas.microsoft.com/office/drawing/2014/main" id="{8C9FDCB7-7409-4EED-9A47-35BE90B1D027}"/>
              </a:ext>
            </a:extLst>
          </p:cNvPr>
          <p:cNvSpPr/>
          <p:nvPr/>
        </p:nvSpPr>
        <p:spPr>
          <a:xfrm rot="18927601">
            <a:off x="882981" y="5899239"/>
            <a:ext cx="911190" cy="911190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E8D1CDE9-C39F-47E6-B2BE-096801AAAA23}"/>
              </a:ext>
            </a:extLst>
          </p:cNvPr>
          <p:cNvSpPr txBox="1"/>
          <p:nvPr/>
        </p:nvSpPr>
        <p:spPr>
          <a:xfrm>
            <a:off x="1028208" y="5646284"/>
            <a:ext cx="78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sp>
        <p:nvSpPr>
          <p:cNvPr id="97" name="Rechteck: abgerundete Ecken 96">
            <a:extLst>
              <a:ext uri="{FF2B5EF4-FFF2-40B4-BE49-F238E27FC236}">
                <a16:creationId xmlns:a16="http://schemas.microsoft.com/office/drawing/2014/main" id="{1D17D6E2-DDAF-4ABE-AA30-94B00DEFDA08}"/>
              </a:ext>
            </a:extLst>
          </p:cNvPr>
          <p:cNvSpPr/>
          <p:nvPr/>
        </p:nvSpPr>
        <p:spPr>
          <a:xfrm>
            <a:off x="640898" y="7303648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A</a:t>
            </a:r>
          </a:p>
        </p:txBody>
      </p:sp>
      <p:sp>
        <p:nvSpPr>
          <p:cNvPr id="98" name="Rechteck: abgerundete Ecken 97">
            <a:extLst>
              <a:ext uri="{FF2B5EF4-FFF2-40B4-BE49-F238E27FC236}">
                <a16:creationId xmlns:a16="http://schemas.microsoft.com/office/drawing/2014/main" id="{C52C4135-526C-46D6-BFC5-7739CCF79EAC}"/>
              </a:ext>
            </a:extLst>
          </p:cNvPr>
          <p:cNvSpPr/>
          <p:nvPr/>
        </p:nvSpPr>
        <p:spPr>
          <a:xfrm>
            <a:off x="2859629" y="8333065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B</a:t>
            </a:r>
          </a:p>
        </p:txBody>
      </p:sp>
      <p:pic>
        <p:nvPicPr>
          <p:cNvPr id="99" name="Grafik 98">
            <a:extLst>
              <a:ext uri="{FF2B5EF4-FFF2-40B4-BE49-F238E27FC236}">
                <a16:creationId xmlns:a16="http://schemas.microsoft.com/office/drawing/2014/main" id="{7F88AAEA-4B2E-45E3-99B6-001598900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063">
            <a:off x="1619587" y="6005263"/>
            <a:ext cx="608582" cy="607181"/>
          </a:xfrm>
          <a:prstGeom prst="rect">
            <a:avLst/>
          </a:prstGeom>
        </p:spPr>
      </p:pic>
      <p:pic>
        <p:nvPicPr>
          <p:cNvPr id="100" name="Grafik 99">
            <a:extLst>
              <a:ext uri="{FF2B5EF4-FFF2-40B4-BE49-F238E27FC236}">
                <a16:creationId xmlns:a16="http://schemas.microsoft.com/office/drawing/2014/main" id="{1433BDB9-8023-4541-8AC0-3C2F0B2B1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063">
            <a:off x="867734" y="6464628"/>
            <a:ext cx="608582" cy="6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1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>
            <a:extLst>
              <a:ext uri="{FF2B5EF4-FFF2-40B4-BE49-F238E27FC236}">
                <a16:creationId xmlns:a16="http://schemas.microsoft.com/office/drawing/2014/main" id="{A4FAD037-3E73-4F5E-8211-B910B74001F3}"/>
              </a:ext>
            </a:extLst>
          </p:cNvPr>
          <p:cNvSpPr txBox="1"/>
          <p:nvPr/>
        </p:nvSpPr>
        <p:spPr>
          <a:xfrm>
            <a:off x="203639" y="9601199"/>
            <a:ext cx="1765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2017, www.leichter-unterrichten.com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F7CAC64-079C-47FF-89B8-B4D3B24A1177}"/>
              </a:ext>
            </a:extLst>
          </p:cNvPr>
          <p:cNvSpPr txBox="1"/>
          <p:nvPr/>
        </p:nvSpPr>
        <p:spPr>
          <a:xfrm flipH="1">
            <a:off x="380471" y="931887"/>
            <a:ext cx="605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TGL 0-17" panose="020B0603050302020204" pitchFamily="34" charset="0"/>
              </a:rPr>
              <a:t>Welches Zahnrad (A oder B) dreht sich mehr, wenn das angetriebene</a:t>
            </a:r>
          </a:p>
          <a:p>
            <a:r>
              <a:rPr lang="de-AT" sz="1400" dirty="0">
                <a:latin typeface="TGL 0-17" panose="020B0603050302020204" pitchFamily="34" charset="0"/>
              </a:rPr>
              <a:t>Zahnrad eine Umdrehung macht?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F4EB2445-E5CB-47B8-BC6C-ABA499DAA913}"/>
              </a:ext>
            </a:extLst>
          </p:cNvPr>
          <p:cNvSpPr txBox="1"/>
          <p:nvPr/>
        </p:nvSpPr>
        <p:spPr>
          <a:xfrm>
            <a:off x="380471" y="283622"/>
            <a:ext cx="5556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latin typeface="AlphaShapes gears 3" pitchFamily="2" charset="0"/>
              </a:rPr>
              <a:t>Zahnrad</a:t>
            </a:r>
            <a:r>
              <a:rPr lang="de-AT" dirty="0">
                <a:latin typeface="TGL 0-16" panose="020B0603050302020204" pitchFamily="34" charset="0"/>
              </a:rPr>
              <a:t>-Rätsel   </a:t>
            </a:r>
            <a:r>
              <a:rPr lang="de-AT" dirty="0">
                <a:solidFill>
                  <a:srgbClr val="FF0000"/>
                </a:solidFill>
                <a:latin typeface="TGL 0-17" panose="020B0603050302020204" pitchFamily="34" charset="0"/>
              </a:rPr>
              <a:t>LÖSUNG</a:t>
            </a:r>
          </a:p>
          <a:p>
            <a:endParaRPr lang="de-AT" dirty="0">
              <a:latin typeface="TGL 0-16" panose="020B0603050302020204" pitchFamily="34" charset="0"/>
            </a:endParaRPr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AF702503-DF7B-4447-AB60-A46F262AC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36" y="2429670"/>
            <a:ext cx="620871" cy="619442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95EE60B3-1DD9-41D9-8E0A-D21FB4434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27" y="2287438"/>
            <a:ext cx="903328" cy="903907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014C7AD5-5D94-42C2-979C-FE656D164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4" y="1908595"/>
            <a:ext cx="1662763" cy="1661594"/>
          </a:xfrm>
          <a:prstGeom prst="rect">
            <a:avLst/>
          </a:prstGeom>
        </p:spPr>
      </p:pic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AACA70CF-3575-46F9-8194-7EDD856B2B01}"/>
              </a:ext>
            </a:extLst>
          </p:cNvPr>
          <p:cNvSpPr/>
          <p:nvPr/>
        </p:nvSpPr>
        <p:spPr>
          <a:xfrm>
            <a:off x="605467" y="2664851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A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5617BF06-AEB9-4F79-96A5-4F39D4C8B4D7}"/>
              </a:ext>
            </a:extLst>
          </p:cNvPr>
          <p:cNvSpPr/>
          <p:nvPr/>
        </p:nvSpPr>
        <p:spPr>
          <a:xfrm>
            <a:off x="3935312" y="2664851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B</a:t>
            </a:r>
          </a:p>
        </p:txBody>
      </p:sp>
      <p:sp>
        <p:nvSpPr>
          <p:cNvPr id="79" name="Bogen 78">
            <a:extLst>
              <a:ext uri="{FF2B5EF4-FFF2-40B4-BE49-F238E27FC236}">
                <a16:creationId xmlns:a16="http://schemas.microsoft.com/office/drawing/2014/main" id="{67BA489C-AEA0-4B11-89E6-3B547D775E98}"/>
              </a:ext>
            </a:extLst>
          </p:cNvPr>
          <p:cNvSpPr/>
          <p:nvPr/>
        </p:nvSpPr>
        <p:spPr>
          <a:xfrm rot="18927601">
            <a:off x="2461242" y="2185424"/>
            <a:ext cx="911190" cy="911190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49DB2E71-30D6-4097-ADE7-ED8B0E8F6798}"/>
              </a:ext>
            </a:extLst>
          </p:cNvPr>
          <p:cNvSpPr txBox="1"/>
          <p:nvPr/>
        </p:nvSpPr>
        <p:spPr>
          <a:xfrm>
            <a:off x="2606469" y="1932469"/>
            <a:ext cx="78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pic>
        <p:nvPicPr>
          <p:cNvPr id="81" name="Grafik 80">
            <a:extLst>
              <a:ext uri="{FF2B5EF4-FFF2-40B4-BE49-F238E27FC236}">
                <a16:creationId xmlns:a16="http://schemas.microsoft.com/office/drawing/2014/main" id="{462EEB00-1B58-4388-A991-F3DA7DB6A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4013">
            <a:off x="4641376" y="6133595"/>
            <a:ext cx="378731" cy="380465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D9998A3F-A738-439C-A6F3-5D89FBD28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69" y="6147556"/>
            <a:ext cx="509328" cy="469067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786D2FF7-96B9-4AE9-BB5D-724BBE931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75" y="5628511"/>
            <a:ext cx="608582" cy="607181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7D7C195A-EC13-47B5-B758-D98192EF3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68" y="4253961"/>
            <a:ext cx="885447" cy="886015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DB96A402-8FFC-4A61-84B6-65CAB4114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85" y="4087942"/>
            <a:ext cx="1629851" cy="1628705"/>
          </a:xfrm>
          <a:prstGeom prst="rect">
            <a:avLst/>
          </a:prstGeom>
        </p:spPr>
      </p:pic>
      <p:sp>
        <p:nvSpPr>
          <p:cNvPr id="86" name="Bogen 85">
            <a:extLst>
              <a:ext uri="{FF2B5EF4-FFF2-40B4-BE49-F238E27FC236}">
                <a16:creationId xmlns:a16="http://schemas.microsoft.com/office/drawing/2014/main" id="{10C8171F-C2FE-4DD1-9843-580F6DC5A4CA}"/>
              </a:ext>
            </a:extLst>
          </p:cNvPr>
          <p:cNvSpPr/>
          <p:nvPr/>
        </p:nvSpPr>
        <p:spPr>
          <a:xfrm rot="18927601">
            <a:off x="4770911" y="4585293"/>
            <a:ext cx="911190" cy="911190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4EFD438F-D945-45A8-AB0E-E5C2FC80D8CD}"/>
              </a:ext>
            </a:extLst>
          </p:cNvPr>
          <p:cNvSpPr txBox="1"/>
          <p:nvPr/>
        </p:nvSpPr>
        <p:spPr>
          <a:xfrm>
            <a:off x="4916138" y="4332338"/>
            <a:ext cx="78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sp>
        <p:nvSpPr>
          <p:cNvPr id="88" name="Rechteck: abgerundete Ecken 87">
            <a:extLst>
              <a:ext uri="{FF2B5EF4-FFF2-40B4-BE49-F238E27FC236}">
                <a16:creationId xmlns:a16="http://schemas.microsoft.com/office/drawing/2014/main" id="{D66D640F-A412-4912-AF58-86213B51FF28}"/>
              </a:ext>
            </a:extLst>
          </p:cNvPr>
          <p:cNvSpPr/>
          <p:nvPr/>
        </p:nvSpPr>
        <p:spPr>
          <a:xfrm>
            <a:off x="3460391" y="4473630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A</a:t>
            </a:r>
          </a:p>
        </p:txBody>
      </p:sp>
      <p:sp>
        <p:nvSpPr>
          <p:cNvPr id="89" name="Rechteck: abgerundete Ecken 88">
            <a:extLst>
              <a:ext uri="{FF2B5EF4-FFF2-40B4-BE49-F238E27FC236}">
                <a16:creationId xmlns:a16="http://schemas.microsoft.com/office/drawing/2014/main" id="{3F988FE1-2EE6-4D18-8BBF-708DDC5CBFA0}"/>
              </a:ext>
            </a:extLst>
          </p:cNvPr>
          <p:cNvSpPr/>
          <p:nvPr/>
        </p:nvSpPr>
        <p:spPr>
          <a:xfrm>
            <a:off x="4470683" y="6233009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B</a:t>
            </a:r>
          </a:p>
        </p:txBody>
      </p:sp>
      <p:pic>
        <p:nvPicPr>
          <p:cNvPr id="91" name="Grafik 90">
            <a:extLst>
              <a:ext uri="{FF2B5EF4-FFF2-40B4-BE49-F238E27FC236}">
                <a16:creationId xmlns:a16="http://schemas.microsoft.com/office/drawing/2014/main" id="{333AD473-DCAC-4F9D-9482-51573FD1E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8725">
            <a:off x="726267" y="6960663"/>
            <a:ext cx="509328" cy="469067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D4D3071A-E11E-495B-86F9-68BCF4BF5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52" y="5986061"/>
            <a:ext cx="608582" cy="607181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72F1F117-07A2-449E-9247-F87A153AB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30" y="5938724"/>
            <a:ext cx="885447" cy="886015"/>
          </a:xfrm>
          <a:prstGeom prst="rect">
            <a:avLst/>
          </a:prstGeom>
        </p:spPr>
      </p:pic>
      <p:pic>
        <p:nvPicPr>
          <p:cNvPr id="94" name="Grafik 93">
            <a:extLst>
              <a:ext uri="{FF2B5EF4-FFF2-40B4-BE49-F238E27FC236}">
                <a16:creationId xmlns:a16="http://schemas.microsoft.com/office/drawing/2014/main" id="{B1466127-E5E2-486F-89BC-C5A7F05AB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12" y="6648302"/>
            <a:ext cx="1629851" cy="1628705"/>
          </a:xfrm>
          <a:prstGeom prst="rect">
            <a:avLst/>
          </a:prstGeom>
        </p:spPr>
      </p:pic>
      <p:sp>
        <p:nvSpPr>
          <p:cNvPr id="95" name="Bogen 94">
            <a:extLst>
              <a:ext uri="{FF2B5EF4-FFF2-40B4-BE49-F238E27FC236}">
                <a16:creationId xmlns:a16="http://schemas.microsoft.com/office/drawing/2014/main" id="{8C9FDCB7-7409-4EED-9A47-35BE90B1D027}"/>
              </a:ext>
            </a:extLst>
          </p:cNvPr>
          <p:cNvSpPr/>
          <p:nvPr/>
        </p:nvSpPr>
        <p:spPr>
          <a:xfrm rot="18927601">
            <a:off x="882981" y="5899239"/>
            <a:ext cx="911190" cy="911190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E8D1CDE9-C39F-47E6-B2BE-096801AAAA23}"/>
              </a:ext>
            </a:extLst>
          </p:cNvPr>
          <p:cNvSpPr txBox="1"/>
          <p:nvPr/>
        </p:nvSpPr>
        <p:spPr>
          <a:xfrm>
            <a:off x="1028208" y="5646284"/>
            <a:ext cx="78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sp>
        <p:nvSpPr>
          <p:cNvPr id="97" name="Rechteck: abgerundete Ecken 96">
            <a:extLst>
              <a:ext uri="{FF2B5EF4-FFF2-40B4-BE49-F238E27FC236}">
                <a16:creationId xmlns:a16="http://schemas.microsoft.com/office/drawing/2014/main" id="{1D17D6E2-DDAF-4ABE-AA30-94B00DEFDA08}"/>
              </a:ext>
            </a:extLst>
          </p:cNvPr>
          <p:cNvSpPr/>
          <p:nvPr/>
        </p:nvSpPr>
        <p:spPr>
          <a:xfrm>
            <a:off x="640898" y="7303648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A</a:t>
            </a:r>
          </a:p>
        </p:txBody>
      </p:sp>
      <p:sp>
        <p:nvSpPr>
          <p:cNvPr id="98" name="Rechteck: abgerundete Ecken 97">
            <a:extLst>
              <a:ext uri="{FF2B5EF4-FFF2-40B4-BE49-F238E27FC236}">
                <a16:creationId xmlns:a16="http://schemas.microsoft.com/office/drawing/2014/main" id="{C52C4135-526C-46D6-BFC5-7739CCF79EAC}"/>
              </a:ext>
            </a:extLst>
          </p:cNvPr>
          <p:cNvSpPr/>
          <p:nvPr/>
        </p:nvSpPr>
        <p:spPr>
          <a:xfrm>
            <a:off x="2859629" y="8333065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B</a:t>
            </a:r>
          </a:p>
        </p:txBody>
      </p:sp>
      <p:pic>
        <p:nvPicPr>
          <p:cNvPr id="99" name="Grafik 98">
            <a:extLst>
              <a:ext uri="{FF2B5EF4-FFF2-40B4-BE49-F238E27FC236}">
                <a16:creationId xmlns:a16="http://schemas.microsoft.com/office/drawing/2014/main" id="{7F88AAEA-4B2E-45E3-99B6-001598900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063">
            <a:off x="1619587" y="6005263"/>
            <a:ext cx="608582" cy="607181"/>
          </a:xfrm>
          <a:prstGeom prst="rect">
            <a:avLst/>
          </a:prstGeom>
        </p:spPr>
      </p:pic>
      <p:pic>
        <p:nvPicPr>
          <p:cNvPr id="100" name="Grafik 99">
            <a:extLst>
              <a:ext uri="{FF2B5EF4-FFF2-40B4-BE49-F238E27FC236}">
                <a16:creationId xmlns:a16="http://schemas.microsoft.com/office/drawing/2014/main" id="{1433BDB9-8023-4541-8AC0-3C2F0B2B1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063">
            <a:off x="867734" y="6464628"/>
            <a:ext cx="608582" cy="607181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78E20C48-50C7-40BE-B9A5-5FC03D5B11AB}"/>
              </a:ext>
            </a:extLst>
          </p:cNvPr>
          <p:cNvSpPr txBox="1"/>
          <p:nvPr/>
        </p:nvSpPr>
        <p:spPr>
          <a:xfrm>
            <a:off x="439912" y="7236643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3200" dirty="0">
              <a:solidFill>
                <a:srgbClr val="FF0000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08D178A-C9B6-45DB-B794-B70A1A0B78AA}"/>
              </a:ext>
            </a:extLst>
          </p:cNvPr>
          <p:cNvSpPr txBox="1"/>
          <p:nvPr/>
        </p:nvSpPr>
        <p:spPr>
          <a:xfrm>
            <a:off x="4357721" y="5923283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3200" dirty="0">
              <a:solidFill>
                <a:srgbClr val="FF0000"/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AB8A57C-64D7-4EB0-9ABC-A3003076E23D}"/>
              </a:ext>
            </a:extLst>
          </p:cNvPr>
          <p:cNvSpPr txBox="1"/>
          <p:nvPr/>
        </p:nvSpPr>
        <p:spPr>
          <a:xfrm>
            <a:off x="3891126" y="2496714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6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F736F236-F4F8-4AE2-ABAD-EE78E3A226DE}"/>
              </a:ext>
            </a:extLst>
          </p:cNvPr>
          <p:cNvSpPr/>
          <p:nvPr/>
        </p:nvSpPr>
        <p:spPr>
          <a:xfrm>
            <a:off x="3669430" y="4529199"/>
            <a:ext cx="207867" cy="2353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9B7D3E1E-85E8-4588-99FA-82B5B7847883}"/>
              </a:ext>
            </a:extLst>
          </p:cNvPr>
          <p:cNvSpPr/>
          <p:nvPr/>
        </p:nvSpPr>
        <p:spPr>
          <a:xfrm>
            <a:off x="3981575" y="4529199"/>
            <a:ext cx="207867" cy="2353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7B29A69D-7FF6-4FEF-8B93-0435059E4883}"/>
              </a:ext>
            </a:extLst>
          </p:cNvPr>
          <p:cNvSpPr/>
          <p:nvPr/>
        </p:nvSpPr>
        <p:spPr>
          <a:xfrm>
            <a:off x="4320323" y="4529199"/>
            <a:ext cx="207867" cy="2353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4761C61C-C797-4191-AEE3-BD7A4DB0AE61}"/>
              </a:ext>
            </a:extLst>
          </p:cNvPr>
          <p:cNvSpPr/>
          <p:nvPr/>
        </p:nvSpPr>
        <p:spPr>
          <a:xfrm>
            <a:off x="4653770" y="4524168"/>
            <a:ext cx="207867" cy="2353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4FAD037-3E73-4F5E-8211-B910B74001F3}"/>
              </a:ext>
            </a:extLst>
          </p:cNvPr>
          <p:cNvSpPr txBox="1"/>
          <p:nvPr/>
        </p:nvSpPr>
        <p:spPr>
          <a:xfrm>
            <a:off x="203639" y="9601199"/>
            <a:ext cx="1765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2017, www.leichter-unterrichten.com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F7CAC64-079C-47FF-89B8-B4D3B24A1177}"/>
              </a:ext>
            </a:extLst>
          </p:cNvPr>
          <p:cNvSpPr txBox="1"/>
          <p:nvPr/>
        </p:nvSpPr>
        <p:spPr>
          <a:xfrm flipH="1">
            <a:off x="380471" y="931887"/>
            <a:ext cx="6059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TGL 0-17" panose="020B0603050302020204" pitchFamily="34" charset="0"/>
              </a:rPr>
              <a:t>Wähle eine Option: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F4EB2445-E5CB-47B8-BC6C-ABA499DAA913}"/>
              </a:ext>
            </a:extLst>
          </p:cNvPr>
          <p:cNvSpPr txBox="1"/>
          <p:nvPr/>
        </p:nvSpPr>
        <p:spPr>
          <a:xfrm>
            <a:off x="380471" y="283622"/>
            <a:ext cx="447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latin typeface="AlphaShapes gears 3" pitchFamily="2" charset="0"/>
              </a:rPr>
              <a:t>Zahnrad</a:t>
            </a:r>
            <a:r>
              <a:rPr lang="de-AT" dirty="0">
                <a:latin typeface="TGL 0-16" panose="020B0603050302020204" pitchFamily="34" charset="0"/>
              </a:rPr>
              <a:t>-Rätsel</a:t>
            </a:r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AF702503-DF7B-4447-AB60-A46F262AC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99" y="1374998"/>
            <a:ext cx="620871" cy="619442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95EE60B3-1DD9-41D9-8E0A-D21FB4434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502">
            <a:off x="1811157" y="1261968"/>
            <a:ext cx="903328" cy="903907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014C7AD5-5D94-42C2-979C-FE656D164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4" y="1908595"/>
            <a:ext cx="1662763" cy="1661594"/>
          </a:xfrm>
          <a:prstGeom prst="rect">
            <a:avLst/>
          </a:prstGeom>
        </p:spPr>
      </p:pic>
      <p:sp>
        <p:nvSpPr>
          <p:cNvPr id="79" name="Bogen 78">
            <a:extLst>
              <a:ext uri="{FF2B5EF4-FFF2-40B4-BE49-F238E27FC236}">
                <a16:creationId xmlns:a16="http://schemas.microsoft.com/office/drawing/2014/main" id="{67BA489C-AEA0-4B11-89E6-3B547D775E98}"/>
              </a:ext>
            </a:extLst>
          </p:cNvPr>
          <p:cNvSpPr/>
          <p:nvPr/>
        </p:nvSpPr>
        <p:spPr>
          <a:xfrm rot="13417075">
            <a:off x="745946" y="2270681"/>
            <a:ext cx="911190" cy="911190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49DB2E71-30D6-4097-ADE7-ED8B0E8F6798}"/>
              </a:ext>
            </a:extLst>
          </p:cNvPr>
          <p:cNvSpPr txBox="1"/>
          <p:nvPr/>
        </p:nvSpPr>
        <p:spPr>
          <a:xfrm>
            <a:off x="404162" y="2115385"/>
            <a:ext cx="78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pic>
        <p:nvPicPr>
          <p:cNvPr id="82" name="Grafik 81">
            <a:extLst>
              <a:ext uri="{FF2B5EF4-FFF2-40B4-BE49-F238E27FC236}">
                <a16:creationId xmlns:a16="http://schemas.microsoft.com/office/drawing/2014/main" id="{D9998A3F-A738-439C-A6F3-5D89FBD28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45" y="5311528"/>
            <a:ext cx="509328" cy="469067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786D2FF7-96B9-4AE9-BB5D-724BBE931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7012">
            <a:off x="1976918" y="4845359"/>
            <a:ext cx="608582" cy="607181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7D7C195A-EC13-47B5-B758-D98192EF3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1" y="5202478"/>
            <a:ext cx="885447" cy="886015"/>
          </a:xfrm>
          <a:prstGeom prst="rect">
            <a:avLst/>
          </a:prstGeom>
        </p:spPr>
      </p:pic>
      <p:pic>
        <p:nvPicPr>
          <p:cNvPr id="91" name="Grafik 90">
            <a:extLst>
              <a:ext uri="{FF2B5EF4-FFF2-40B4-BE49-F238E27FC236}">
                <a16:creationId xmlns:a16="http://schemas.microsoft.com/office/drawing/2014/main" id="{333AD473-DCAC-4F9D-9482-51573FD1E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8725">
            <a:off x="2420425" y="4686324"/>
            <a:ext cx="509328" cy="469067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D4D3071A-E11E-495B-86F9-68BCF4BF5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98" y="5283245"/>
            <a:ext cx="608582" cy="607181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72F1F117-07A2-449E-9247-F87A153AB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26" y="5753933"/>
            <a:ext cx="885447" cy="886015"/>
          </a:xfrm>
          <a:prstGeom prst="rect">
            <a:avLst/>
          </a:prstGeom>
        </p:spPr>
      </p:pic>
      <p:sp>
        <p:nvSpPr>
          <p:cNvPr id="95" name="Bogen 94">
            <a:extLst>
              <a:ext uri="{FF2B5EF4-FFF2-40B4-BE49-F238E27FC236}">
                <a16:creationId xmlns:a16="http://schemas.microsoft.com/office/drawing/2014/main" id="{8C9FDCB7-7409-4EED-9A47-35BE90B1D027}"/>
              </a:ext>
            </a:extLst>
          </p:cNvPr>
          <p:cNvSpPr/>
          <p:nvPr/>
        </p:nvSpPr>
        <p:spPr>
          <a:xfrm rot="18927601">
            <a:off x="433950" y="5090466"/>
            <a:ext cx="911190" cy="911190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E8D1CDE9-C39F-47E6-B2BE-096801AAAA23}"/>
              </a:ext>
            </a:extLst>
          </p:cNvPr>
          <p:cNvSpPr txBox="1"/>
          <p:nvPr/>
        </p:nvSpPr>
        <p:spPr>
          <a:xfrm>
            <a:off x="538593" y="4800034"/>
            <a:ext cx="78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pic>
        <p:nvPicPr>
          <p:cNvPr id="99" name="Grafik 98">
            <a:extLst>
              <a:ext uri="{FF2B5EF4-FFF2-40B4-BE49-F238E27FC236}">
                <a16:creationId xmlns:a16="http://schemas.microsoft.com/office/drawing/2014/main" id="{7F88AAEA-4B2E-45E3-99B6-001598900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501">
            <a:off x="2820906" y="4546712"/>
            <a:ext cx="608582" cy="607181"/>
          </a:xfrm>
          <a:prstGeom prst="rect">
            <a:avLst/>
          </a:prstGeom>
        </p:spPr>
      </p:pic>
      <p:pic>
        <p:nvPicPr>
          <p:cNvPr id="100" name="Grafik 99">
            <a:extLst>
              <a:ext uri="{FF2B5EF4-FFF2-40B4-BE49-F238E27FC236}">
                <a16:creationId xmlns:a16="http://schemas.microsoft.com/office/drawing/2014/main" id="{1433BDB9-8023-4541-8AC0-3C2F0B2B1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8625">
            <a:off x="2449756" y="6201231"/>
            <a:ext cx="608582" cy="607181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C0BF2586-EC1D-4C66-BDBA-2E05B5F65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502">
            <a:off x="3126236" y="1187576"/>
            <a:ext cx="903328" cy="90390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F95CBB36-B49B-406C-A998-AB5890082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502">
            <a:off x="3323410" y="1942457"/>
            <a:ext cx="903328" cy="903907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B515F638-E3F6-4B06-AC3E-DCA772F62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24" y="2720579"/>
            <a:ext cx="620871" cy="619442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8538B720-D227-4169-AAE0-CD1AFBD6C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17" y="2988757"/>
            <a:ext cx="620871" cy="6194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64FDC99D-D4BD-439D-B1EB-C1C78E158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055">
            <a:off x="2373457" y="3287824"/>
            <a:ext cx="620871" cy="619442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44B8AA78-558A-433C-A436-5F7D4991D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39" y="3374244"/>
            <a:ext cx="620871" cy="61944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1CB613A-BB2C-4D29-B6CF-AA9D8C95FBBB}"/>
              </a:ext>
            </a:extLst>
          </p:cNvPr>
          <p:cNvSpPr txBox="1"/>
          <p:nvPr/>
        </p:nvSpPr>
        <p:spPr>
          <a:xfrm>
            <a:off x="4640557" y="1144707"/>
            <a:ext cx="2091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de-AT" sz="1200" dirty="0"/>
              <a:t>A	Zahnräder 3, 5, und 7 drehen sich gegen den Uhrzeigersinn.</a:t>
            </a:r>
          </a:p>
          <a:p>
            <a:pPr marL="269875" indent="-269875"/>
            <a:r>
              <a:rPr lang="de-AT" sz="1200" dirty="0"/>
              <a:t>B	Die Zahnräder 3, 6 und 9 drehen sich in die gleiche Richtung.</a:t>
            </a:r>
          </a:p>
          <a:p>
            <a:pPr marL="269875" indent="-269875"/>
            <a:r>
              <a:rPr lang="de-AT" sz="1200" dirty="0"/>
              <a:t>C	Die Zahnräder 4, 5 drehen sich im Uhrzeigersinn.</a:t>
            </a:r>
          </a:p>
          <a:p>
            <a:pPr marL="269875" indent="-269875"/>
            <a:r>
              <a:rPr lang="de-AT" sz="1200" dirty="0"/>
              <a:t>D	Kein Zahnrad dreht sich.</a:t>
            </a:r>
          </a:p>
        </p:txBody>
      </p:sp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D3D4D586-4659-4F9E-8FCA-6578C7B1026A}"/>
              </a:ext>
            </a:extLst>
          </p:cNvPr>
          <p:cNvSpPr/>
          <p:nvPr/>
        </p:nvSpPr>
        <p:spPr>
          <a:xfrm>
            <a:off x="913111" y="3376460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1</a:t>
            </a:r>
          </a:p>
        </p:txBody>
      </p:sp>
      <p:sp>
        <p:nvSpPr>
          <p:cNvPr id="68" name="Rechteck: abgerundete Ecken 67">
            <a:extLst>
              <a:ext uri="{FF2B5EF4-FFF2-40B4-BE49-F238E27FC236}">
                <a16:creationId xmlns:a16="http://schemas.microsoft.com/office/drawing/2014/main" id="{8B343645-3F2F-4DEA-A5FC-A9FE6B96EFD1}"/>
              </a:ext>
            </a:extLst>
          </p:cNvPr>
          <p:cNvSpPr/>
          <p:nvPr/>
        </p:nvSpPr>
        <p:spPr>
          <a:xfrm>
            <a:off x="1779599" y="1303926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2</a:t>
            </a:r>
          </a:p>
        </p:txBody>
      </p:sp>
      <p:sp>
        <p:nvSpPr>
          <p:cNvPr id="70" name="Rechteck: abgerundete Ecken 69">
            <a:extLst>
              <a:ext uri="{FF2B5EF4-FFF2-40B4-BE49-F238E27FC236}">
                <a16:creationId xmlns:a16="http://schemas.microsoft.com/office/drawing/2014/main" id="{236769B2-FE2D-4F9C-9A9F-664CE4B9A397}"/>
              </a:ext>
            </a:extLst>
          </p:cNvPr>
          <p:cNvSpPr/>
          <p:nvPr/>
        </p:nvSpPr>
        <p:spPr>
          <a:xfrm>
            <a:off x="2869867" y="1228961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3</a:t>
            </a:r>
          </a:p>
        </p:txBody>
      </p:sp>
      <p:sp>
        <p:nvSpPr>
          <p:cNvPr id="71" name="Rechteck: abgerundete Ecken 70">
            <a:extLst>
              <a:ext uri="{FF2B5EF4-FFF2-40B4-BE49-F238E27FC236}">
                <a16:creationId xmlns:a16="http://schemas.microsoft.com/office/drawing/2014/main" id="{56932B43-7756-424F-8364-08FCA60EAB4E}"/>
              </a:ext>
            </a:extLst>
          </p:cNvPr>
          <p:cNvSpPr/>
          <p:nvPr/>
        </p:nvSpPr>
        <p:spPr>
          <a:xfrm>
            <a:off x="3829355" y="1147187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4</a:t>
            </a:r>
          </a:p>
        </p:txBody>
      </p: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4D78600C-3B09-4105-8C1F-3EB74E2B9010}"/>
              </a:ext>
            </a:extLst>
          </p:cNvPr>
          <p:cNvSpPr/>
          <p:nvPr/>
        </p:nvSpPr>
        <p:spPr>
          <a:xfrm>
            <a:off x="4186085" y="2098478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5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4A05F3B4-CE69-430E-BCC1-6BECDD708E24}"/>
              </a:ext>
            </a:extLst>
          </p:cNvPr>
          <p:cNvSpPr/>
          <p:nvPr/>
        </p:nvSpPr>
        <p:spPr>
          <a:xfrm>
            <a:off x="3758452" y="3218968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6</a:t>
            </a:r>
          </a:p>
        </p:txBody>
      </p:sp>
      <p:sp>
        <p:nvSpPr>
          <p:cNvPr id="74" name="Rechteck: abgerundete Ecken 73">
            <a:extLst>
              <a:ext uri="{FF2B5EF4-FFF2-40B4-BE49-F238E27FC236}">
                <a16:creationId xmlns:a16="http://schemas.microsoft.com/office/drawing/2014/main" id="{C2F734E8-E5F1-454F-85BB-68A7A30793C3}"/>
              </a:ext>
            </a:extLst>
          </p:cNvPr>
          <p:cNvSpPr/>
          <p:nvPr/>
        </p:nvSpPr>
        <p:spPr>
          <a:xfrm>
            <a:off x="3318666" y="3523005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7</a:t>
            </a:r>
          </a:p>
        </p:txBody>
      </p:sp>
      <p:sp>
        <p:nvSpPr>
          <p:cNvPr id="75" name="Rechteck: abgerundete Ecken 74">
            <a:extLst>
              <a:ext uri="{FF2B5EF4-FFF2-40B4-BE49-F238E27FC236}">
                <a16:creationId xmlns:a16="http://schemas.microsoft.com/office/drawing/2014/main" id="{5B0D1413-009E-4711-AAAF-96FA65E2E492}"/>
              </a:ext>
            </a:extLst>
          </p:cNvPr>
          <p:cNvSpPr/>
          <p:nvPr/>
        </p:nvSpPr>
        <p:spPr>
          <a:xfrm>
            <a:off x="2872426" y="3788318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8</a:t>
            </a:r>
          </a:p>
        </p:txBody>
      </p:sp>
      <p:sp>
        <p:nvSpPr>
          <p:cNvPr id="90" name="Rechteck: abgerundete Ecken 89">
            <a:extLst>
              <a:ext uri="{FF2B5EF4-FFF2-40B4-BE49-F238E27FC236}">
                <a16:creationId xmlns:a16="http://schemas.microsoft.com/office/drawing/2014/main" id="{1B6523FC-5095-41C1-B71A-66B7F0D4D1C9}"/>
              </a:ext>
            </a:extLst>
          </p:cNvPr>
          <p:cNvSpPr/>
          <p:nvPr/>
        </p:nvSpPr>
        <p:spPr>
          <a:xfrm>
            <a:off x="2043571" y="4015310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9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20BB3BDA-DD70-4F98-91D9-1F4B25D9E901}"/>
              </a:ext>
            </a:extLst>
          </p:cNvPr>
          <p:cNvCxnSpPr>
            <a:cxnSpLocks/>
          </p:cNvCxnSpPr>
          <p:nvPr/>
        </p:nvCxnSpPr>
        <p:spPr>
          <a:xfrm>
            <a:off x="3132605" y="4843952"/>
            <a:ext cx="495776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feld 131">
            <a:extLst>
              <a:ext uri="{FF2B5EF4-FFF2-40B4-BE49-F238E27FC236}">
                <a16:creationId xmlns:a16="http://schemas.microsoft.com/office/drawing/2014/main" id="{AAF79604-13F1-4F7B-A41A-DC3BBB066EC9}"/>
              </a:ext>
            </a:extLst>
          </p:cNvPr>
          <p:cNvSpPr txBox="1"/>
          <p:nvPr/>
        </p:nvSpPr>
        <p:spPr>
          <a:xfrm>
            <a:off x="4876362" y="4529348"/>
            <a:ext cx="1696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de-AT" sz="1200" dirty="0"/>
              <a:t>A	Die beiden Zeiger bewegen sich voneinander weg.</a:t>
            </a:r>
          </a:p>
          <a:p>
            <a:pPr marL="177800" indent="-177800"/>
            <a:r>
              <a:rPr lang="de-AT" sz="1200" dirty="0"/>
              <a:t>B	Die beiden Zeiger bewegen sich zueinander.</a:t>
            </a:r>
          </a:p>
          <a:p>
            <a:pPr marL="177800" indent="-177800"/>
            <a:r>
              <a:rPr lang="de-AT" sz="1200" dirty="0"/>
              <a:t>C	Beiden Zeiger bewegen sich nach oben.</a:t>
            </a:r>
          </a:p>
          <a:p>
            <a:pPr marL="177800" indent="-177800"/>
            <a:r>
              <a:rPr lang="de-AT" sz="1200" dirty="0"/>
              <a:t>D	Beide Zeiger bewegen sich nach unten.</a:t>
            </a:r>
          </a:p>
        </p:txBody>
      </p:sp>
      <p:pic>
        <p:nvPicPr>
          <p:cNvPr id="133" name="Grafik 132">
            <a:extLst>
              <a:ext uri="{FF2B5EF4-FFF2-40B4-BE49-F238E27FC236}">
                <a16:creationId xmlns:a16="http://schemas.microsoft.com/office/drawing/2014/main" id="{E7A9C493-C41D-486D-973B-33CF78D45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80" y="7737519"/>
            <a:ext cx="509328" cy="469067"/>
          </a:xfrm>
          <a:prstGeom prst="rect">
            <a:avLst/>
          </a:prstGeom>
        </p:spPr>
      </p:pic>
      <p:pic>
        <p:nvPicPr>
          <p:cNvPr id="135" name="Grafik 134">
            <a:extLst>
              <a:ext uri="{FF2B5EF4-FFF2-40B4-BE49-F238E27FC236}">
                <a16:creationId xmlns:a16="http://schemas.microsoft.com/office/drawing/2014/main" id="{3C12A198-9981-45FE-AA13-379125AB4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8" y="7636420"/>
            <a:ext cx="885447" cy="886015"/>
          </a:xfrm>
          <a:prstGeom prst="rect">
            <a:avLst/>
          </a:prstGeom>
        </p:spPr>
      </p:pic>
      <p:pic>
        <p:nvPicPr>
          <p:cNvPr id="136" name="Grafik 135">
            <a:extLst>
              <a:ext uri="{FF2B5EF4-FFF2-40B4-BE49-F238E27FC236}">
                <a16:creationId xmlns:a16="http://schemas.microsoft.com/office/drawing/2014/main" id="{4106AF9C-120C-4583-AF6C-3F3B10441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8725">
            <a:off x="3000209" y="7647430"/>
            <a:ext cx="509328" cy="469067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BA216251-41E8-41C9-8D42-605F91D65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54" y="7779132"/>
            <a:ext cx="608582" cy="607181"/>
          </a:xfrm>
          <a:prstGeom prst="rect">
            <a:avLst/>
          </a:prstGeom>
        </p:spPr>
      </p:pic>
      <p:pic>
        <p:nvPicPr>
          <p:cNvPr id="138" name="Grafik 137">
            <a:extLst>
              <a:ext uri="{FF2B5EF4-FFF2-40B4-BE49-F238E27FC236}">
                <a16:creationId xmlns:a16="http://schemas.microsoft.com/office/drawing/2014/main" id="{9CA1832D-C9BA-4F42-9E6A-530486473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76" y="7636858"/>
            <a:ext cx="885447" cy="886015"/>
          </a:xfrm>
          <a:prstGeom prst="rect">
            <a:avLst/>
          </a:prstGeom>
        </p:spPr>
      </p:pic>
      <p:sp>
        <p:nvSpPr>
          <p:cNvPr id="139" name="Bogen 138">
            <a:extLst>
              <a:ext uri="{FF2B5EF4-FFF2-40B4-BE49-F238E27FC236}">
                <a16:creationId xmlns:a16="http://schemas.microsoft.com/office/drawing/2014/main" id="{A2D0074E-4F52-4ABA-ABEF-912CDD1C5F35}"/>
              </a:ext>
            </a:extLst>
          </p:cNvPr>
          <p:cNvSpPr/>
          <p:nvPr/>
        </p:nvSpPr>
        <p:spPr>
          <a:xfrm rot="18927601">
            <a:off x="524487" y="7524408"/>
            <a:ext cx="911190" cy="911190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B867345F-7154-40AA-A001-763DC2BD75AA}"/>
              </a:ext>
            </a:extLst>
          </p:cNvPr>
          <p:cNvSpPr txBox="1"/>
          <p:nvPr/>
        </p:nvSpPr>
        <p:spPr>
          <a:xfrm>
            <a:off x="629130" y="7233976"/>
            <a:ext cx="78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pic>
        <p:nvPicPr>
          <p:cNvPr id="141" name="Grafik 140">
            <a:extLst>
              <a:ext uri="{FF2B5EF4-FFF2-40B4-BE49-F238E27FC236}">
                <a16:creationId xmlns:a16="http://schemas.microsoft.com/office/drawing/2014/main" id="{42CFE9D2-FC48-4FFD-B62B-8B23F96C9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20">
            <a:off x="3415289" y="7525975"/>
            <a:ext cx="608582" cy="607181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C0D61A7F-86E7-46F0-B8F0-518C2B646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8625">
            <a:off x="3906554" y="7720336"/>
            <a:ext cx="608582" cy="607181"/>
          </a:xfrm>
          <a:prstGeom prst="rect">
            <a:avLst/>
          </a:prstGeom>
        </p:spPr>
      </p:pic>
      <p:cxnSp>
        <p:nvCxnSpPr>
          <p:cNvPr id="168" name="Gerade Verbindung mit Pfeil 167">
            <a:extLst>
              <a:ext uri="{FF2B5EF4-FFF2-40B4-BE49-F238E27FC236}">
                <a16:creationId xmlns:a16="http://schemas.microsoft.com/office/drawing/2014/main" id="{14596274-8B60-4545-BAB6-C40D794C9EE6}"/>
              </a:ext>
            </a:extLst>
          </p:cNvPr>
          <p:cNvCxnSpPr/>
          <p:nvPr/>
        </p:nvCxnSpPr>
        <p:spPr>
          <a:xfrm>
            <a:off x="4200099" y="8025547"/>
            <a:ext cx="802747" cy="0"/>
          </a:xfrm>
          <a:prstGeom prst="straightConnector1">
            <a:avLst/>
          </a:prstGeom>
          <a:ln w="31750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Ein Bild, das ClipArt enthält.&#10;&#10;Mit hoher Zuverlässigkeit generierte Beschreibung">
            <a:extLst>
              <a:ext uri="{FF2B5EF4-FFF2-40B4-BE49-F238E27FC236}">
                <a16:creationId xmlns:a16="http://schemas.microsoft.com/office/drawing/2014/main" id="{62D3BCDE-E737-4C71-B1BC-08391723E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49" y="7335715"/>
            <a:ext cx="338612" cy="675245"/>
          </a:xfrm>
          <a:prstGeom prst="rect">
            <a:avLst/>
          </a:prstGeom>
        </p:spPr>
      </p:pic>
      <p:cxnSp>
        <p:nvCxnSpPr>
          <p:cNvPr id="174" name="Gerade Verbindung mit Pfeil 173">
            <a:extLst>
              <a:ext uri="{FF2B5EF4-FFF2-40B4-BE49-F238E27FC236}">
                <a16:creationId xmlns:a16="http://schemas.microsoft.com/office/drawing/2014/main" id="{8466CB4D-EFDF-4932-99E4-D60D3ADBCDCF}"/>
              </a:ext>
            </a:extLst>
          </p:cNvPr>
          <p:cNvCxnSpPr>
            <a:cxnSpLocks/>
          </p:cNvCxnSpPr>
          <p:nvPr/>
        </p:nvCxnSpPr>
        <p:spPr>
          <a:xfrm>
            <a:off x="5008633" y="7621977"/>
            <a:ext cx="551441" cy="4007"/>
          </a:xfrm>
          <a:prstGeom prst="straightConnector1">
            <a:avLst/>
          </a:prstGeom>
          <a:ln w="3175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Gerade Verbindung mit Pfeil 174">
            <a:extLst>
              <a:ext uri="{FF2B5EF4-FFF2-40B4-BE49-F238E27FC236}">
                <a16:creationId xmlns:a16="http://schemas.microsoft.com/office/drawing/2014/main" id="{5C760A50-E785-419D-BBF7-8178D33B1675}"/>
              </a:ext>
            </a:extLst>
          </p:cNvPr>
          <p:cNvCxnSpPr>
            <a:cxnSpLocks/>
          </p:cNvCxnSpPr>
          <p:nvPr/>
        </p:nvCxnSpPr>
        <p:spPr>
          <a:xfrm>
            <a:off x="5008633" y="8382306"/>
            <a:ext cx="551441" cy="4007"/>
          </a:xfrm>
          <a:prstGeom prst="straightConnector1">
            <a:avLst/>
          </a:prstGeom>
          <a:ln w="3175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hteck: abgerundete Ecken 175">
            <a:extLst>
              <a:ext uri="{FF2B5EF4-FFF2-40B4-BE49-F238E27FC236}">
                <a16:creationId xmlns:a16="http://schemas.microsoft.com/office/drawing/2014/main" id="{44F102A0-CB0A-48E8-BEBF-1E89E7DB41B7}"/>
              </a:ext>
            </a:extLst>
          </p:cNvPr>
          <p:cNvSpPr/>
          <p:nvPr/>
        </p:nvSpPr>
        <p:spPr>
          <a:xfrm>
            <a:off x="5410994" y="7436435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1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A</a:t>
            </a:r>
          </a:p>
        </p:txBody>
      </p:sp>
      <p:sp>
        <p:nvSpPr>
          <p:cNvPr id="177" name="Rechteck: abgerundete Ecken 176">
            <a:extLst>
              <a:ext uri="{FF2B5EF4-FFF2-40B4-BE49-F238E27FC236}">
                <a16:creationId xmlns:a16="http://schemas.microsoft.com/office/drawing/2014/main" id="{52F08CA6-9B0F-4C19-8508-FA12E319C5C0}"/>
              </a:ext>
            </a:extLst>
          </p:cNvPr>
          <p:cNvSpPr/>
          <p:nvPr/>
        </p:nvSpPr>
        <p:spPr>
          <a:xfrm>
            <a:off x="5412873" y="8192757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1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B</a:t>
            </a:r>
          </a:p>
        </p:txBody>
      </p:sp>
      <p:sp>
        <p:nvSpPr>
          <p:cNvPr id="178" name="Textfeld 177">
            <a:extLst>
              <a:ext uri="{FF2B5EF4-FFF2-40B4-BE49-F238E27FC236}">
                <a16:creationId xmlns:a16="http://schemas.microsoft.com/office/drawing/2014/main" id="{04DB76F2-EAB3-400A-9AE9-B9C02E407904}"/>
              </a:ext>
            </a:extLst>
          </p:cNvPr>
          <p:cNvSpPr txBox="1"/>
          <p:nvPr/>
        </p:nvSpPr>
        <p:spPr>
          <a:xfrm>
            <a:off x="4861762" y="8592321"/>
            <a:ext cx="1801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de-AT" sz="1200" dirty="0"/>
              <a:t>A	Der Bub erreicht die Plattform A</a:t>
            </a:r>
          </a:p>
          <a:p>
            <a:pPr marL="269875" indent="-269875"/>
            <a:r>
              <a:rPr lang="de-AT" sz="1200" dirty="0"/>
              <a:t>B	Der Bub erreicht die Plattform B</a:t>
            </a:r>
          </a:p>
        </p:txBody>
      </p:sp>
      <p:sp>
        <p:nvSpPr>
          <p:cNvPr id="180" name="Bogen 179">
            <a:extLst>
              <a:ext uri="{FF2B5EF4-FFF2-40B4-BE49-F238E27FC236}">
                <a16:creationId xmlns:a16="http://schemas.microsoft.com/office/drawing/2014/main" id="{9D069231-09E3-4B92-8CB0-B131BFFA82D7}"/>
              </a:ext>
            </a:extLst>
          </p:cNvPr>
          <p:cNvSpPr/>
          <p:nvPr/>
        </p:nvSpPr>
        <p:spPr>
          <a:xfrm rot="13879781">
            <a:off x="2756909" y="5960946"/>
            <a:ext cx="1047565" cy="1047565"/>
          </a:xfrm>
          <a:prstGeom prst="arc">
            <a:avLst>
              <a:gd name="adj1" fmla="val 6034784"/>
              <a:gd name="adj2" fmla="val 9658509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1" name="Bogen 180">
            <a:extLst>
              <a:ext uri="{FF2B5EF4-FFF2-40B4-BE49-F238E27FC236}">
                <a16:creationId xmlns:a16="http://schemas.microsoft.com/office/drawing/2014/main" id="{AADC82C1-A61A-46E0-B4E4-21298BEF7FC1}"/>
              </a:ext>
            </a:extLst>
          </p:cNvPr>
          <p:cNvSpPr/>
          <p:nvPr/>
        </p:nvSpPr>
        <p:spPr>
          <a:xfrm rot="13879781">
            <a:off x="3083356" y="5967438"/>
            <a:ext cx="1047565" cy="1047565"/>
          </a:xfrm>
          <a:prstGeom prst="arc">
            <a:avLst>
              <a:gd name="adj1" fmla="val 6034784"/>
              <a:gd name="adj2" fmla="val 9658509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2" name="Bogen 181">
            <a:extLst>
              <a:ext uri="{FF2B5EF4-FFF2-40B4-BE49-F238E27FC236}">
                <a16:creationId xmlns:a16="http://schemas.microsoft.com/office/drawing/2014/main" id="{15053087-A78A-439F-A19C-3FB6071ED64B}"/>
              </a:ext>
            </a:extLst>
          </p:cNvPr>
          <p:cNvSpPr/>
          <p:nvPr/>
        </p:nvSpPr>
        <p:spPr>
          <a:xfrm rot="13879781">
            <a:off x="3411850" y="5967438"/>
            <a:ext cx="1047565" cy="1047565"/>
          </a:xfrm>
          <a:prstGeom prst="arc">
            <a:avLst>
              <a:gd name="adj1" fmla="val 6034784"/>
              <a:gd name="adj2" fmla="val 9658509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3" name="Bogen 182">
            <a:extLst>
              <a:ext uri="{FF2B5EF4-FFF2-40B4-BE49-F238E27FC236}">
                <a16:creationId xmlns:a16="http://schemas.microsoft.com/office/drawing/2014/main" id="{8F501EF4-47F5-4A68-942D-470562D824F3}"/>
              </a:ext>
            </a:extLst>
          </p:cNvPr>
          <p:cNvSpPr/>
          <p:nvPr/>
        </p:nvSpPr>
        <p:spPr>
          <a:xfrm rot="13879781">
            <a:off x="2761462" y="4366508"/>
            <a:ext cx="1047565" cy="1047565"/>
          </a:xfrm>
          <a:prstGeom prst="arc">
            <a:avLst>
              <a:gd name="adj1" fmla="val 6034784"/>
              <a:gd name="adj2" fmla="val 9658509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4" name="Bogen 183">
            <a:extLst>
              <a:ext uri="{FF2B5EF4-FFF2-40B4-BE49-F238E27FC236}">
                <a16:creationId xmlns:a16="http://schemas.microsoft.com/office/drawing/2014/main" id="{5C572C29-C0B4-4AE5-B2CB-1073CBC6E747}"/>
              </a:ext>
            </a:extLst>
          </p:cNvPr>
          <p:cNvSpPr/>
          <p:nvPr/>
        </p:nvSpPr>
        <p:spPr>
          <a:xfrm rot="13879781">
            <a:off x="3082736" y="4371674"/>
            <a:ext cx="1047565" cy="1047565"/>
          </a:xfrm>
          <a:prstGeom prst="arc">
            <a:avLst>
              <a:gd name="adj1" fmla="val 6034784"/>
              <a:gd name="adj2" fmla="val 9658509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5" name="Bogen 184">
            <a:extLst>
              <a:ext uri="{FF2B5EF4-FFF2-40B4-BE49-F238E27FC236}">
                <a16:creationId xmlns:a16="http://schemas.microsoft.com/office/drawing/2014/main" id="{C9F8A1C9-8757-4426-BF28-B03361165409}"/>
              </a:ext>
            </a:extLst>
          </p:cNvPr>
          <p:cNvSpPr/>
          <p:nvPr/>
        </p:nvSpPr>
        <p:spPr>
          <a:xfrm rot="13879781">
            <a:off x="3413253" y="4371674"/>
            <a:ext cx="1047565" cy="1047565"/>
          </a:xfrm>
          <a:prstGeom prst="arc">
            <a:avLst>
              <a:gd name="adj1" fmla="val 6034784"/>
              <a:gd name="adj2" fmla="val 9658509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86" name="Gerade Verbindung mit Pfeil 185">
            <a:extLst>
              <a:ext uri="{FF2B5EF4-FFF2-40B4-BE49-F238E27FC236}">
                <a16:creationId xmlns:a16="http://schemas.microsoft.com/office/drawing/2014/main" id="{9470F309-07B6-40B9-867E-FCA2BA2A6324}"/>
              </a:ext>
            </a:extLst>
          </p:cNvPr>
          <p:cNvCxnSpPr>
            <a:cxnSpLocks/>
          </p:cNvCxnSpPr>
          <p:nvPr/>
        </p:nvCxnSpPr>
        <p:spPr>
          <a:xfrm>
            <a:off x="2763123" y="6501071"/>
            <a:ext cx="58079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Bogen 163">
            <a:extLst>
              <a:ext uri="{FF2B5EF4-FFF2-40B4-BE49-F238E27FC236}">
                <a16:creationId xmlns:a16="http://schemas.microsoft.com/office/drawing/2014/main" id="{0E6BADA7-68BE-4F2F-8B6E-D8F89AC3F0E9}"/>
              </a:ext>
            </a:extLst>
          </p:cNvPr>
          <p:cNvSpPr/>
          <p:nvPr/>
        </p:nvSpPr>
        <p:spPr>
          <a:xfrm rot="13879781">
            <a:off x="3754685" y="5968762"/>
            <a:ext cx="1047565" cy="1047565"/>
          </a:xfrm>
          <a:prstGeom prst="arc">
            <a:avLst>
              <a:gd name="adj1" fmla="val 6034784"/>
              <a:gd name="adj2" fmla="val 9658509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5" name="Bogen 164">
            <a:extLst>
              <a:ext uri="{FF2B5EF4-FFF2-40B4-BE49-F238E27FC236}">
                <a16:creationId xmlns:a16="http://schemas.microsoft.com/office/drawing/2014/main" id="{0FACE216-6076-491A-87E5-0ADFF1677C2F}"/>
              </a:ext>
            </a:extLst>
          </p:cNvPr>
          <p:cNvSpPr/>
          <p:nvPr/>
        </p:nvSpPr>
        <p:spPr>
          <a:xfrm rot="13879781">
            <a:off x="3741372" y="4372998"/>
            <a:ext cx="1047565" cy="1047565"/>
          </a:xfrm>
          <a:prstGeom prst="arc">
            <a:avLst>
              <a:gd name="adj1" fmla="val 6034784"/>
              <a:gd name="adj2" fmla="val 9658509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1" name="Rechteck: abgerundete Ecken 80">
            <a:extLst>
              <a:ext uri="{FF2B5EF4-FFF2-40B4-BE49-F238E27FC236}">
                <a16:creationId xmlns:a16="http://schemas.microsoft.com/office/drawing/2014/main" id="{DD71EA20-B7D1-402B-8E69-CC31486842B0}"/>
              </a:ext>
            </a:extLst>
          </p:cNvPr>
          <p:cNvSpPr/>
          <p:nvPr/>
        </p:nvSpPr>
        <p:spPr>
          <a:xfrm>
            <a:off x="3711387" y="4324474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A</a:t>
            </a:r>
          </a:p>
        </p:txBody>
      </p:sp>
      <p:sp>
        <p:nvSpPr>
          <p:cNvPr id="85" name="Rechteck: abgerundete Ecken 84">
            <a:extLst>
              <a:ext uri="{FF2B5EF4-FFF2-40B4-BE49-F238E27FC236}">
                <a16:creationId xmlns:a16="http://schemas.microsoft.com/office/drawing/2014/main" id="{25272242-EE5F-4C78-A64B-C85993A71D39}"/>
              </a:ext>
            </a:extLst>
          </p:cNvPr>
          <p:cNvSpPr/>
          <p:nvPr/>
        </p:nvSpPr>
        <p:spPr>
          <a:xfrm>
            <a:off x="4016917" y="4324474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B</a:t>
            </a:r>
          </a:p>
        </p:txBody>
      </p:sp>
      <p:sp>
        <p:nvSpPr>
          <p:cNvPr id="86" name="Rechteck: abgerundete Ecken 85">
            <a:extLst>
              <a:ext uri="{FF2B5EF4-FFF2-40B4-BE49-F238E27FC236}">
                <a16:creationId xmlns:a16="http://schemas.microsoft.com/office/drawing/2014/main" id="{52B54E58-2F7C-41B3-888F-FE3291024D38}"/>
              </a:ext>
            </a:extLst>
          </p:cNvPr>
          <p:cNvSpPr/>
          <p:nvPr/>
        </p:nvSpPr>
        <p:spPr>
          <a:xfrm>
            <a:off x="4340408" y="4324474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C</a:t>
            </a:r>
          </a:p>
        </p:txBody>
      </p:sp>
      <p:sp>
        <p:nvSpPr>
          <p:cNvPr id="87" name="Rechteck: abgerundete Ecken 86">
            <a:extLst>
              <a:ext uri="{FF2B5EF4-FFF2-40B4-BE49-F238E27FC236}">
                <a16:creationId xmlns:a16="http://schemas.microsoft.com/office/drawing/2014/main" id="{D8DDE6F3-701B-459C-B160-07315E3AE447}"/>
              </a:ext>
            </a:extLst>
          </p:cNvPr>
          <p:cNvSpPr/>
          <p:nvPr/>
        </p:nvSpPr>
        <p:spPr>
          <a:xfrm>
            <a:off x="4671000" y="4324474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1452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hteck: abgerundete Ecken 163">
            <a:extLst>
              <a:ext uri="{FF2B5EF4-FFF2-40B4-BE49-F238E27FC236}">
                <a16:creationId xmlns:a16="http://schemas.microsoft.com/office/drawing/2014/main" id="{B7F07CC6-C3EA-4959-ACE6-19AE8766B901}"/>
              </a:ext>
            </a:extLst>
          </p:cNvPr>
          <p:cNvSpPr/>
          <p:nvPr/>
        </p:nvSpPr>
        <p:spPr>
          <a:xfrm>
            <a:off x="3665866" y="4528869"/>
            <a:ext cx="207867" cy="2353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5" name="Rechteck: abgerundete Ecken 164">
            <a:extLst>
              <a:ext uri="{FF2B5EF4-FFF2-40B4-BE49-F238E27FC236}">
                <a16:creationId xmlns:a16="http://schemas.microsoft.com/office/drawing/2014/main" id="{F793B40D-AE40-4A0B-A736-E9BC0C6B32AB}"/>
              </a:ext>
            </a:extLst>
          </p:cNvPr>
          <p:cNvSpPr/>
          <p:nvPr/>
        </p:nvSpPr>
        <p:spPr>
          <a:xfrm>
            <a:off x="3978011" y="4528869"/>
            <a:ext cx="207867" cy="2353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6" name="Rechteck: abgerundete Ecken 165">
            <a:extLst>
              <a:ext uri="{FF2B5EF4-FFF2-40B4-BE49-F238E27FC236}">
                <a16:creationId xmlns:a16="http://schemas.microsoft.com/office/drawing/2014/main" id="{E7B00C57-F5CF-49CF-AF1A-F5A13BE067F1}"/>
              </a:ext>
            </a:extLst>
          </p:cNvPr>
          <p:cNvSpPr/>
          <p:nvPr/>
        </p:nvSpPr>
        <p:spPr>
          <a:xfrm>
            <a:off x="4316759" y="4528869"/>
            <a:ext cx="207867" cy="2353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7" name="Rechteck: abgerundete Ecken 166">
            <a:extLst>
              <a:ext uri="{FF2B5EF4-FFF2-40B4-BE49-F238E27FC236}">
                <a16:creationId xmlns:a16="http://schemas.microsoft.com/office/drawing/2014/main" id="{2A43D6A6-9AD3-4CBB-8938-52B1D5D9DF69}"/>
              </a:ext>
            </a:extLst>
          </p:cNvPr>
          <p:cNvSpPr/>
          <p:nvPr/>
        </p:nvSpPr>
        <p:spPr>
          <a:xfrm>
            <a:off x="4650206" y="4523838"/>
            <a:ext cx="207867" cy="2353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69" name="Grafik 168">
            <a:extLst>
              <a:ext uri="{FF2B5EF4-FFF2-40B4-BE49-F238E27FC236}">
                <a16:creationId xmlns:a16="http://schemas.microsoft.com/office/drawing/2014/main" id="{6C516BC0-F1BF-4B6C-8D3E-99AB09C02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81" y="5311198"/>
            <a:ext cx="509328" cy="469067"/>
          </a:xfrm>
          <a:prstGeom prst="rect">
            <a:avLst/>
          </a:prstGeom>
        </p:spPr>
      </p:pic>
      <p:pic>
        <p:nvPicPr>
          <p:cNvPr id="171" name="Grafik 170">
            <a:extLst>
              <a:ext uri="{FF2B5EF4-FFF2-40B4-BE49-F238E27FC236}">
                <a16:creationId xmlns:a16="http://schemas.microsoft.com/office/drawing/2014/main" id="{28647721-6112-4CF9-B03B-F57EE025E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7012">
            <a:off x="1973354" y="4845029"/>
            <a:ext cx="608582" cy="607181"/>
          </a:xfrm>
          <a:prstGeom prst="rect">
            <a:avLst/>
          </a:prstGeom>
        </p:spPr>
      </p:pic>
      <p:pic>
        <p:nvPicPr>
          <p:cNvPr id="172" name="Grafik 171">
            <a:extLst>
              <a:ext uri="{FF2B5EF4-FFF2-40B4-BE49-F238E27FC236}">
                <a16:creationId xmlns:a16="http://schemas.microsoft.com/office/drawing/2014/main" id="{F3C480C3-947A-472B-A8FC-49AAF2710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7" y="5202148"/>
            <a:ext cx="885447" cy="886015"/>
          </a:xfrm>
          <a:prstGeom prst="rect">
            <a:avLst/>
          </a:prstGeom>
        </p:spPr>
      </p:pic>
      <p:pic>
        <p:nvPicPr>
          <p:cNvPr id="173" name="Grafik 172">
            <a:extLst>
              <a:ext uri="{FF2B5EF4-FFF2-40B4-BE49-F238E27FC236}">
                <a16:creationId xmlns:a16="http://schemas.microsoft.com/office/drawing/2014/main" id="{9E0B83D0-09D1-4EC4-AED6-0A915FABB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8725">
            <a:off x="2416861" y="4685994"/>
            <a:ext cx="509328" cy="469067"/>
          </a:xfrm>
          <a:prstGeom prst="rect">
            <a:avLst/>
          </a:prstGeom>
        </p:spPr>
      </p:pic>
      <p:pic>
        <p:nvPicPr>
          <p:cNvPr id="192" name="Grafik 191">
            <a:extLst>
              <a:ext uri="{FF2B5EF4-FFF2-40B4-BE49-F238E27FC236}">
                <a16:creationId xmlns:a16="http://schemas.microsoft.com/office/drawing/2014/main" id="{D74BE98E-ADE1-42D2-BECD-847A69D4F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34" y="5282915"/>
            <a:ext cx="608582" cy="607181"/>
          </a:xfrm>
          <a:prstGeom prst="rect">
            <a:avLst/>
          </a:prstGeom>
        </p:spPr>
      </p:pic>
      <p:pic>
        <p:nvPicPr>
          <p:cNvPr id="193" name="Grafik 192">
            <a:extLst>
              <a:ext uri="{FF2B5EF4-FFF2-40B4-BE49-F238E27FC236}">
                <a16:creationId xmlns:a16="http://schemas.microsoft.com/office/drawing/2014/main" id="{8D72BD3E-CE1D-495C-9186-1B873A39E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662" y="5753603"/>
            <a:ext cx="885447" cy="886015"/>
          </a:xfrm>
          <a:prstGeom prst="rect">
            <a:avLst/>
          </a:prstGeom>
        </p:spPr>
      </p:pic>
      <p:sp>
        <p:nvSpPr>
          <p:cNvPr id="194" name="Bogen 193">
            <a:extLst>
              <a:ext uri="{FF2B5EF4-FFF2-40B4-BE49-F238E27FC236}">
                <a16:creationId xmlns:a16="http://schemas.microsoft.com/office/drawing/2014/main" id="{ADD61B9A-B65B-4152-83B8-C2F7277E71B9}"/>
              </a:ext>
            </a:extLst>
          </p:cNvPr>
          <p:cNvSpPr/>
          <p:nvPr/>
        </p:nvSpPr>
        <p:spPr>
          <a:xfrm rot="18927601">
            <a:off x="430386" y="5090136"/>
            <a:ext cx="911190" cy="911190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5" name="Textfeld 194">
            <a:extLst>
              <a:ext uri="{FF2B5EF4-FFF2-40B4-BE49-F238E27FC236}">
                <a16:creationId xmlns:a16="http://schemas.microsoft.com/office/drawing/2014/main" id="{96D1B0B1-C001-469A-A58C-D6CD06DE9DEE}"/>
              </a:ext>
            </a:extLst>
          </p:cNvPr>
          <p:cNvSpPr txBox="1"/>
          <p:nvPr/>
        </p:nvSpPr>
        <p:spPr>
          <a:xfrm>
            <a:off x="535029" y="4799704"/>
            <a:ext cx="78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pic>
        <p:nvPicPr>
          <p:cNvPr id="196" name="Grafik 195">
            <a:extLst>
              <a:ext uri="{FF2B5EF4-FFF2-40B4-BE49-F238E27FC236}">
                <a16:creationId xmlns:a16="http://schemas.microsoft.com/office/drawing/2014/main" id="{26B54403-4899-4F11-912F-E46ECB7FE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501">
            <a:off x="2817342" y="4546382"/>
            <a:ext cx="608582" cy="607181"/>
          </a:xfrm>
          <a:prstGeom prst="rect">
            <a:avLst/>
          </a:prstGeom>
        </p:spPr>
      </p:pic>
      <p:pic>
        <p:nvPicPr>
          <p:cNvPr id="197" name="Grafik 196">
            <a:extLst>
              <a:ext uri="{FF2B5EF4-FFF2-40B4-BE49-F238E27FC236}">
                <a16:creationId xmlns:a16="http://schemas.microsoft.com/office/drawing/2014/main" id="{F13640EF-C0B9-40FB-90DE-DD5B198D5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8625">
            <a:off x="2446192" y="6200901"/>
            <a:ext cx="608582" cy="607181"/>
          </a:xfrm>
          <a:prstGeom prst="rect">
            <a:avLst/>
          </a:prstGeom>
        </p:spPr>
      </p:pic>
      <p:cxnSp>
        <p:nvCxnSpPr>
          <p:cNvPr id="198" name="Gerade Verbindung mit Pfeil 197">
            <a:extLst>
              <a:ext uri="{FF2B5EF4-FFF2-40B4-BE49-F238E27FC236}">
                <a16:creationId xmlns:a16="http://schemas.microsoft.com/office/drawing/2014/main" id="{F910CBE9-6CBB-4DA4-89FB-3CFA6468F468}"/>
              </a:ext>
            </a:extLst>
          </p:cNvPr>
          <p:cNvCxnSpPr>
            <a:cxnSpLocks/>
          </p:cNvCxnSpPr>
          <p:nvPr/>
        </p:nvCxnSpPr>
        <p:spPr>
          <a:xfrm>
            <a:off x="3129041" y="4843622"/>
            <a:ext cx="495776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feld 198">
            <a:extLst>
              <a:ext uri="{FF2B5EF4-FFF2-40B4-BE49-F238E27FC236}">
                <a16:creationId xmlns:a16="http://schemas.microsoft.com/office/drawing/2014/main" id="{B7B083C4-1741-4F6D-AEAA-1DCCAE2B0918}"/>
              </a:ext>
            </a:extLst>
          </p:cNvPr>
          <p:cNvSpPr txBox="1"/>
          <p:nvPr/>
        </p:nvSpPr>
        <p:spPr>
          <a:xfrm>
            <a:off x="4872798" y="4529018"/>
            <a:ext cx="1696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de-AT" sz="1200" dirty="0"/>
              <a:t>A	Die beiden Zeiger bewegen sich voneinander weg.</a:t>
            </a:r>
          </a:p>
          <a:p>
            <a:pPr marL="177800" indent="-177800"/>
            <a:r>
              <a:rPr lang="de-AT" sz="1200" dirty="0"/>
              <a:t>B	Die beiden Zeiger bewegen sich zueinander.</a:t>
            </a:r>
          </a:p>
          <a:p>
            <a:pPr marL="177800" indent="-177800"/>
            <a:r>
              <a:rPr lang="de-AT" sz="1200" dirty="0"/>
              <a:t>C	Beiden Zeiger bewegen sich nach oben.</a:t>
            </a:r>
          </a:p>
          <a:p>
            <a:pPr marL="177800" indent="-177800"/>
            <a:r>
              <a:rPr lang="de-AT" sz="1200" dirty="0"/>
              <a:t>D	Beide Zeiger bewegen sich nach unten.</a:t>
            </a:r>
          </a:p>
        </p:txBody>
      </p:sp>
      <p:sp>
        <p:nvSpPr>
          <p:cNvPr id="200" name="Bogen 199">
            <a:extLst>
              <a:ext uri="{FF2B5EF4-FFF2-40B4-BE49-F238E27FC236}">
                <a16:creationId xmlns:a16="http://schemas.microsoft.com/office/drawing/2014/main" id="{9CEC61B2-5C8B-4220-A5DA-93121192254E}"/>
              </a:ext>
            </a:extLst>
          </p:cNvPr>
          <p:cNvSpPr/>
          <p:nvPr/>
        </p:nvSpPr>
        <p:spPr>
          <a:xfrm rot="13879781">
            <a:off x="2753345" y="5960616"/>
            <a:ext cx="1047565" cy="1047565"/>
          </a:xfrm>
          <a:prstGeom prst="arc">
            <a:avLst>
              <a:gd name="adj1" fmla="val 6034784"/>
              <a:gd name="adj2" fmla="val 9658509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1" name="Bogen 200">
            <a:extLst>
              <a:ext uri="{FF2B5EF4-FFF2-40B4-BE49-F238E27FC236}">
                <a16:creationId xmlns:a16="http://schemas.microsoft.com/office/drawing/2014/main" id="{1227B357-CDBB-4AEF-86E3-E0C9503F8D8A}"/>
              </a:ext>
            </a:extLst>
          </p:cNvPr>
          <p:cNvSpPr/>
          <p:nvPr/>
        </p:nvSpPr>
        <p:spPr>
          <a:xfrm rot="13879781">
            <a:off x="3079792" y="5967108"/>
            <a:ext cx="1047565" cy="1047565"/>
          </a:xfrm>
          <a:prstGeom prst="arc">
            <a:avLst>
              <a:gd name="adj1" fmla="val 6034784"/>
              <a:gd name="adj2" fmla="val 9658509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2" name="Bogen 201">
            <a:extLst>
              <a:ext uri="{FF2B5EF4-FFF2-40B4-BE49-F238E27FC236}">
                <a16:creationId xmlns:a16="http://schemas.microsoft.com/office/drawing/2014/main" id="{5B16C41E-0115-456C-854C-0496822CE7D4}"/>
              </a:ext>
            </a:extLst>
          </p:cNvPr>
          <p:cNvSpPr/>
          <p:nvPr/>
        </p:nvSpPr>
        <p:spPr>
          <a:xfrm rot="13879781">
            <a:off x="3408286" y="5967108"/>
            <a:ext cx="1047565" cy="1047565"/>
          </a:xfrm>
          <a:prstGeom prst="arc">
            <a:avLst>
              <a:gd name="adj1" fmla="val 6034784"/>
              <a:gd name="adj2" fmla="val 9658509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3" name="Bogen 202">
            <a:extLst>
              <a:ext uri="{FF2B5EF4-FFF2-40B4-BE49-F238E27FC236}">
                <a16:creationId xmlns:a16="http://schemas.microsoft.com/office/drawing/2014/main" id="{B5AB0A92-9B1F-424B-A9BE-1B0BB067F3E9}"/>
              </a:ext>
            </a:extLst>
          </p:cNvPr>
          <p:cNvSpPr/>
          <p:nvPr/>
        </p:nvSpPr>
        <p:spPr>
          <a:xfrm rot="13879781">
            <a:off x="2757898" y="4366178"/>
            <a:ext cx="1047565" cy="1047565"/>
          </a:xfrm>
          <a:prstGeom prst="arc">
            <a:avLst>
              <a:gd name="adj1" fmla="val 6034784"/>
              <a:gd name="adj2" fmla="val 9658509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4" name="Bogen 203">
            <a:extLst>
              <a:ext uri="{FF2B5EF4-FFF2-40B4-BE49-F238E27FC236}">
                <a16:creationId xmlns:a16="http://schemas.microsoft.com/office/drawing/2014/main" id="{772269F8-41B6-409E-B5E3-507CFFE82621}"/>
              </a:ext>
            </a:extLst>
          </p:cNvPr>
          <p:cNvSpPr/>
          <p:nvPr/>
        </p:nvSpPr>
        <p:spPr>
          <a:xfrm rot="13879781">
            <a:off x="3079172" y="4371344"/>
            <a:ext cx="1047565" cy="1047565"/>
          </a:xfrm>
          <a:prstGeom prst="arc">
            <a:avLst>
              <a:gd name="adj1" fmla="val 6034784"/>
              <a:gd name="adj2" fmla="val 9658509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5" name="Bogen 204">
            <a:extLst>
              <a:ext uri="{FF2B5EF4-FFF2-40B4-BE49-F238E27FC236}">
                <a16:creationId xmlns:a16="http://schemas.microsoft.com/office/drawing/2014/main" id="{22F93198-92D4-4AEF-961B-3371A3FC6377}"/>
              </a:ext>
            </a:extLst>
          </p:cNvPr>
          <p:cNvSpPr/>
          <p:nvPr/>
        </p:nvSpPr>
        <p:spPr>
          <a:xfrm rot="13879781">
            <a:off x="3409689" y="4371344"/>
            <a:ext cx="1047565" cy="1047565"/>
          </a:xfrm>
          <a:prstGeom prst="arc">
            <a:avLst>
              <a:gd name="adj1" fmla="val 6034784"/>
              <a:gd name="adj2" fmla="val 9658509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06" name="Gerade Verbindung mit Pfeil 205">
            <a:extLst>
              <a:ext uri="{FF2B5EF4-FFF2-40B4-BE49-F238E27FC236}">
                <a16:creationId xmlns:a16="http://schemas.microsoft.com/office/drawing/2014/main" id="{8B1610A0-8CBA-43F4-AD12-7935233426AD}"/>
              </a:ext>
            </a:extLst>
          </p:cNvPr>
          <p:cNvCxnSpPr>
            <a:cxnSpLocks/>
          </p:cNvCxnSpPr>
          <p:nvPr/>
        </p:nvCxnSpPr>
        <p:spPr>
          <a:xfrm>
            <a:off x="2759559" y="6500741"/>
            <a:ext cx="580792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Bogen 206">
            <a:extLst>
              <a:ext uri="{FF2B5EF4-FFF2-40B4-BE49-F238E27FC236}">
                <a16:creationId xmlns:a16="http://schemas.microsoft.com/office/drawing/2014/main" id="{89626ED2-4308-435A-8504-50861AA71CA1}"/>
              </a:ext>
            </a:extLst>
          </p:cNvPr>
          <p:cNvSpPr/>
          <p:nvPr/>
        </p:nvSpPr>
        <p:spPr>
          <a:xfrm rot="13879781">
            <a:off x="3751121" y="5968432"/>
            <a:ext cx="1047565" cy="1047565"/>
          </a:xfrm>
          <a:prstGeom prst="arc">
            <a:avLst>
              <a:gd name="adj1" fmla="val 6034784"/>
              <a:gd name="adj2" fmla="val 9658509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8" name="Bogen 207">
            <a:extLst>
              <a:ext uri="{FF2B5EF4-FFF2-40B4-BE49-F238E27FC236}">
                <a16:creationId xmlns:a16="http://schemas.microsoft.com/office/drawing/2014/main" id="{8DECF954-D61C-4238-88B3-37810459DDE3}"/>
              </a:ext>
            </a:extLst>
          </p:cNvPr>
          <p:cNvSpPr/>
          <p:nvPr/>
        </p:nvSpPr>
        <p:spPr>
          <a:xfrm rot="13879781">
            <a:off x="3737808" y="4372668"/>
            <a:ext cx="1047565" cy="1047565"/>
          </a:xfrm>
          <a:prstGeom prst="arc">
            <a:avLst>
              <a:gd name="adj1" fmla="val 6034784"/>
              <a:gd name="adj2" fmla="val 9658509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9" name="Rechteck: abgerundete Ecken 208">
            <a:extLst>
              <a:ext uri="{FF2B5EF4-FFF2-40B4-BE49-F238E27FC236}">
                <a16:creationId xmlns:a16="http://schemas.microsoft.com/office/drawing/2014/main" id="{1A190643-A3EC-4E1D-8914-453C1061F9B0}"/>
              </a:ext>
            </a:extLst>
          </p:cNvPr>
          <p:cNvSpPr/>
          <p:nvPr/>
        </p:nvSpPr>
        <p:spPr>
          <a:xfrm>
            <a:off x="3707823" y="4324144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A</a:t>
            </a:r>
          </a:p>
        </p:txBody>
      </p:sp>
      <p:sp>
        <p:nvSpPr>
          <p:cNvPr id="210" name="Rechteck: abgerundete Ecken 209">
            <a:extLst>
              <a:ext uri="{FF2B5EF4-FFF2-40B4-BE49-F238E27FC236}">
                <a16:creationId xmlns:a16="http://schemas.microsoft.com/office/drawing/2014/main" id="{627257CE-A223-41FD-A7BF-0F63E4E11CAA}"/>
              </a:ext>
            </a:extLst>
          </p:cNvPr>
          <p:cNvSpPr/>
          <p:nvPr/>
        </p:nvSpPr>
        <p:spPr>
          <a:xfrm>
            <a:off x="4013353" y="4324144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B</a:t>
            </a:r>
          </a:p>
        </p:txBody>
      </p:sp>
      <p:sp>
        <p:nvSpPr>
          <p:cNvPr id="211" name="Rechteck: abgerundete Ecken 210">
            <a:extLst>
              <a:ext uri="{FF2B5EF4-FFF2-40B4-BE49-F238E27FC236}">
                <a16:creationId xmlns:a16="http://schemas.microsoft.com/office/drawing/2014/main" id="{868F15A8-064E-43D4-8909-D6FFBF7416E1}"/>
              </a:ext>
            </a:extLst>
          </p:cNvPr>
          <p:cNvSpPr/>
          <p:nvPr/>
        </p:nvSpPr>
        <p:spPr>
          <a:xfrm>
            <a:off x="4336844" y="4324144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C</a:t>
            </a:r>
          </a:p>
        </p:txBody>
      </p:sp>
      <p:sp>
        <p:nvSpPr>
          <p:cNvPr id="212" name="Rechteck: abgerundete Ecken 211">
            <a:extLst>
              <a:ext uri="{FF2B5EF4-FFF2-40B4-BE49-F238E27FC236}">
                <a16:creationId xmlns:a16="http://schemas.microsoft.com/office/drawing/2014/main" id="{74FDDADA-48B5-409F-80EE-CB7C59F568A3}"/>
              </a:ext>
            </a:extLst>
          </p:cNvPr>
          <p:cNvSpPr/>
          <p:nvPr/>
        </p:nvSpPr>
        <p:spPr>
          <a:xfrm>
            <a:off x="4667436" y="4324144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D</a:t>
            </a:r>
          </a:p>
        </p:txBody>
      </p: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EC623744-D628-4523-80E0-03D67950535D}"/>
              </a:ext>
            </a:extLst>
          </p:cNvPr>
          <p:cNvGrpSpPr/>
          <p:nvPr/>
        </p:nvGrpSpPr>
        <p:grpSpPr>
          <a:xfrm>
            <a:off x="763289" y="5500434"/>
            <a:ext cx="270483" cy="289442"/>
            <a:chOff x="1062678" y="2160712"/>
            <a:chExt cx="270483" cy="289442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DBA542FC-9B7C-4BD4-9695-76B01E1B9AB9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3" name="Bogen 102">
              <a:extLst>
                <a:ext uri="{FF2B5EF4-FFF2-40B4-BE49-F238E27FC236}">
                  <a16:creationId xmlns:a16="http://schemas.microsoft.com/office/drawing/2014/main" id="{01E3425A-885D-4BA4-8647-C765D98EC0F5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A4FAD037-3E73-4F5E-8211-B910B74001F3}"/>
              </a:ext>
            </a:extLst>
          </p:cNvPr>
          <p:cNvSpPr txBox="1"/>
          <p:nvPr/>
        </p:nvSpPr>
        <p:spPr>
          <a:xfrm>
            <a:off x="203639" y="9601199"/>
            <a:ext cx="1765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/>
              <a:t>2017, www.leichter-unterrichten.com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F7CAC64-079C-47FF-89B8-B4D3B24A1177}"/>
              </a:ext>
            </a:extLst>
          </p:cNvPr>
          <p:cNvSpPr txBox="1"/>
          <p:nvPr/>
        </p:nvSpPr>
        <p:spPr>
          <a:xfrm flipH="1">
            <a:off x="380471" y="931887"/>
            <a:ext cx="6059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TGL 0-17" panose="020B0603050302020204" pitchFamily="34" charset="0"/>
              </a:rPr>
              <a:t>Wähle eine Option: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F4EB2445-E5CB-47B8-BC6C-ABA499DAA913}"/>
              </a:ext>
            </a:extLst>
          </p:cNvPr>
          <p:cNvSpPr txBox="1"/>
          <p:nvPr/>
        </p:nvSpPr>
        <p:spPr>
          <a:xfrm>
            <a:off x="380471" y="283622"/>
            <a:ext cx="5556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latin typeface="AlphaShapes gears 3" pitchFamily="2" charset="0"/>
              </a:rPr>
              <a:t>Zahnrad</a:t>
            </a:r>
            <a:r>
              <a:rPr lang="de-AT" dirty="0">
                <a:latin typeface="TGL 0-16" panose="020B0603050302020204" pitchFamily="34" charset="0"/>
              </a:rPr>
              <a:t>-Rätsel   </a:t>
            </a:r>
            <a:r>
              <a:rPr lang="de-AT" dirty="0">
                <a:solidFill>
                  <a:srgbClr val="FF0000"/>
                </a:solidFill>
                <a:latin typeface="TGL 0-17" panose="020B0603050302020204" pitchFamily="34" charset="0"/>
              </a:rPr>
              <a:t>LÖSUNG</a:t>
            </a:r>
            <a:endParaRPr lang="de-AT" dirty="0">
              <a:latin typeface="TGL 0-16" panose="020B0603050302020204" pitchFamily="34" charset="0"/>
            </a:endParaRPr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AF702503-DF7B-4447-AB60-A46F262AC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99" y="1374998"/>
            <a:ext cx="620871" cy="619442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95EE60B3-1DD9-41D9-8E0A-D21FB4434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502">
            <a:off x="1811157" y="1261968"/>
            <a:ext cx="903328" cy="903907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014C7AD5-5D94-42C2-979C-FE656D164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4" y="1908595"/>
            <a:ext cx="1662763" cy="1661594"/>
          </a:xfrm>
          <a:prstGeom prst="rect">
            <a:avLst/>
          </a:prstGeom>
        </p:spPr>
      </p:pic>
      <p:sp>
        <p:nvSpPr>
          <p:cNvPr id="79" name="Bogen 78">
            <a:extLst>
              <a:ext uri="{FF2B5EF4-FFF2-40B4-BE49-F238E27FC236}">
                <a16:creationId xmlns:a16="http://schemas.microsoft.com/office/drawing/2014/main" id="{67BA489C-AEA0-4B11-89E6-3B547D775E98}"/>
              </a:ext>
            </a:extLst>
          </p:cNvPr>
          <p:cNvSpPr/>
          <p:nvPr/>
        </p:nvSpPr>
        <p:spPr>
          <a:xfrm rot="13417075">
            <a:off x="745946" y="2270681"/>
            <a:ext cx="911190" cy="911190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49DB2E71-30D6-4097-ADE7-ED8B0E8F6798}"/>
              </a:ext>
            </a:extLst>
          </p:cNvPr>
          <p:cNvSpPr txBox="1"/>
          <p:nvPr/>
        </p:nvSpPr>
        <p:spPr>
          <a:xfrm>
            <a:off x="404162" y="2115385"/>
            <a:ext cx="78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865755C-C368-49C9-8417-FA1160A9916F}"/>
              </a:ext>
            </a:extLst>
          </p:cNvPr>
          <p:cNvGrpSpPr/>
          <p:nvPr/>
        </p:nvGrpSpPr>
        <p:grpSpPr>
          <a:xfrm>
            <a:off x="1559592" y="2594670"/>
            <a:ext cx="270483" cy="289442"/>
            <a:chOff x="1062678" y="2160712"/>
            <a:chExt cx="270483" cy="289442"/>
          </a:xfrm>
        </p:grpSpPr>
        <p:sp>
          <p:nvSpPr>
            <p:cNvPr id="32" name="Bogen 31">
              <a:extLst>
                <a:ext uri="{FF2B5EF4-FFF2-40B4-BE49-F238E27FC236}">
                  <a16:creationId xmlns:a16="http://schemas.microsoft.com/office/drawing/2014/main" id="{1F02E488-0693-430D-B5E5-DADA45838C91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3" name="Bogen 32">
              <a:extLst>
                <a:ext uri="{FF2B5EF4-FFF2-40B4-BE49-F238E27FC236}">
                  <a16:creationId xmlns:a16="http://schemas.microsoft.com/office/drawing/2014/main" id="{57CCECBF-9549-4641-AC97-D92FC0A21FAB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07F3370-9DC1-4562-A183-1CB99C94BB7B}"/>
              </a:ext>
            </a:extLst>
          </p:cNvPr>
          <p:cNvGrpSpPr/>
          <p:nvPr/>
        </p:nvGrpSpPr>
        <p:grpSpPr>
          <a:xfrm rot="1285533">
            <a:off x="2127580" y="1574979"/>
            <a:ext cx="270483" cy="289442"/>
            <a:chOff x="1062678" y="2160712"/>
            <a:chExt cx="270483" cy="289442"/>
          </a:xfrm>
        </p:grpSpPr>
        <p:sp>
          <p:nvSpPr>
            <p:cNvPr id="35" name="Bogen 34">
              <a:extLst>
                <a:ext uri="{FF2B5EF4-FFF2-40B4-BE49-F238E27FC236}">
                  <a16:creationId xmlns:a16="http://schemas.microsoft.com/office/drawing/2014/main" id="{42199C43-465D-4275-8D03-8B90A6559B70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6" name="Bogen 35">
              <a:extLst>
                <a:ext uri="{FF2B5EF4-FFF2-40B4-BE49-F238E27FC236}">
                  <a16:creationId xmlns:a16="http://schemas.microsoft.com/office/drawing/2014/main" id="{DAE39E52-DCE2-47CE-88D6-970CA109F858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869D0245-1FCB-4981-8C34-0AA4B0578AA6}"/>
              </a:ext>
            </a:extLst>
          </p:cNvPr>
          <p:cNvGrpSpPr/>
          <p:nvPr/>
        </p:nvGrpSpPr>
        <p:grpSpPr>
          <a:xfrm>
            <a:off x="2781992" y="1531635"/>
            <a:ext cx="270483" cy="289442"/>
            <a:chOff x="1062678" y="2160712"/>
            <a:chExt cx="270483" cy="289442"/>
          </a:xfrm>
        </p:grpSpPr>
        <p:sp>
          <p:nvSpPr>
            <p:cNvPr id="38" name="Bogen 37">
              <a:extLst>
                <a:ext uri="{FF2B5EF4-FFF2-40B4-BE49-F238E27FC236}">
                  <a16:creationId xmlns:a16="http://schemas.microsoft.com/office/drawing/2014/main" id="{DCCF44F4-9839-4950-A7AE-6794707601EE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9" name="Bogen 38">
              <a:extLst>
                <a:ext uri="{FF2B5EF4-FFF2-40B4-BE49-F238E27FC236}">
                  <a16:creationId xmlns:a16="http://schemas.microsoft.com/office/drawing/2014/main" id="{22BDFBCF-ADDE-4134-8483-7F359FF5731E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40" name="Grafik 39">
            <a:extLst>
              <a:ext uri="{FF2B5EF4-FFF2-40B4-BE49-F238E27FC236}">
                <a16:creationId xmlns:a16="http://schemas.microsoft.com/office/drawing/2014/main" id="{C0BF2586-EC1D-4C66-BDBA-2E05B5F65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502">
            <a:off x="3126236" y="1187576"/>
            <a:ext cx="903328" cy="903907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C4B50403-9406-46DA-9D4A-4FBD326F2F27}"/>
              </a:ext>
            </a:extLst>
          </p:cNvPr>
          <p:cNvGrpSpPr/>
          <p:nvPr/>
        </p:nvGrpSpPr>
        <p:grpSpPr>
          <a:xfrm rot="1285533">
            <a:off x="3442659" y="1500587"/>
            <a:ext cx="270483" cy="289442"/>
            <a:chOff x="1062678" y="2160712"/>
            <a:chExt cx="270483" cy="289442"/>
          </a:xfrm>
        </p:grpSpPr>
        <p:sp>
          <p:nvSpPr>
            <p:cNvPr id="42" name="Bogen 41">
              <a:extLst>
                <a:ext uri="{FF2B5EF4-FFF2-40B4-BE49-F238E27FC236}">
                  <a16:creationId xmlns:a16="http://schemas.microsoft.com/office/drawing/2014/main" id="{D61553D5-EEE0-4249-B496-84477DEF9D5A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3" name="Bogen 42">
              <a:extLst>
                <a:ext uri="{FF2B5EF4-FFF2-40B4-BE49-F238E27FC236}">
                  <a16:creationId xmlns:a16="http://schemas.microsoft.com/office/drawing/2014/main" id="{A494DA65-8648-4C82-BFEF-4620CB4374B4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44" name="Grafik 43">
            <a:extLst>
              <a:ext uri="{FF2B5EF4-FFF2-40B4-BE49-F238E27FC236}">
                <a16:creationId xmlns:a16="http://schemas.microsoft.com/office/drawing/2014/main" id="{F95CBB36-B49B-406C-A998-AB5890082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502">
            <a:off x="3323410" y="1942457"/>
            <a:ext cx="903328" cy="903907"/>
          </a:xfrm>
          <a:prstGeom prst="rect">
            <a:avLst/>
          </a:prstGeom>
        </p:spPr>
      </p:pic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DEC70FC-81BF-4F8B-97D2-4D5EE5E4D15F}"/>
              </a:ext>
            </a:extLst>
          </p:cNvPr>
          <p:cNvGrpSpPr/>
          <p:nvPr/>
        </p:nvGrpSpPr>
        <p:grpSpPr>
          <a:xfrm>
            <a:off x="3641668" y="2249029"/>
            <a:ext cx="270483" cy="289442"/>
            <a:chOff x="1062678" y="2160712"/>
            <a:chExt cx="270483" cy="289442"/>
          </a:xfrm>
        </p:grpSpPr>
        <p:sp>
          <p:nvSpPr>
            <p:cNvPr id="47" name="Bogen 46">
              <a:extLst>
                <a:ext uri="{FF2B5EF4-FFF2-40B4-BE49-F238E27FC236}">
                  <a16:creationId xmlns:a16="http://schemas.microsoft.com/office/drawing/2014/main" id="{1D32C3FB-39B1-48FE-A20E-D4562A120EEF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8" name="Bogen 47">
              <a:extLst>
                <a:ext uri="{FF2B5EF4-FFF2-40B4-BE49-F238E27FC236}">
                  <a16:creationId xmlns:a16="http://schemas.microsoft.com/office/drawing/2014/main" id="{5EC6B3E5-8DCF-4DC2-A002-F0213B056898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49" name="Grafik 48">
            <a:extLst>
              <a:ext uri="{FF2B5EF4-FFF2-40B4-BE49-F238E27FC236}">
                <a16:creationId xmlns:a16="http://schemas.microsoft.com/office/drawing/2014/main" id="{B515F638-E3F6-4B06-AC3E-DCA772F62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24" y="2720579"/>
            <a:ext cx="620871" cy="619442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3F282EC2-7EA1-424C-9D7C-58A3A30691C6}"/>
              </a:ext>
            </a:extLst>
          </p:cNvPr>
          <p:cNvGrpSpPr/>
          <p:nvPr/>
        </p:nvGrpSpPr>
        <p:grpSpPr>
          <a:xfrm rot="1285533">
            <a:off x="3458218" y="2894564"/>
            <a:ext cx="270483" cy="289442"/>
            <a:chOff x="1062678" y="2160712"/>
            <a:chExt cx="270483" cy="289442"/>
          </a:xfrm>
        </p:grpSpPr>
        <p:sp>
          <p:nvSpPr>
            <p:cNvPr id="51" name="Bogen 50">
              <a:extLst>
                <a:ext uri="{FF2B5EF4-FFF2-40B4-BE49-F238E27FC236}">
                  <a16:creationId xmlns:a16="http://schemas.microsoft.com/office/drawing/2014/main" id="{384932C9-9FB3-46A8-B8C2-FFB963720EED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2" name="Bogen 51">
              <a:extLst>
                <a:ext uri="{FF2B5EF4-FFF2-40B4-BE49-F238E27FC236}">
                  <a16:creationId xmlns:a16="http://schemas.microsoft.com/office/drawing/2014/main" id="{14AD270E-0AF9-4B17-90E4-4E7DB06E3D94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53" name="Grafik 52">
            <a:extLst>
              <a:ext uri="{FF2B5EF4-FFF2-40B4-BE49-F238E27FC236}">
                <a16:creationId xmlns:a16="http://schemas.microsoft.com/office/drawing/2014/main" id="{8538B720-D227-4169-AAE0-CD1AFBD6C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17" y="2988757"/>
            <a:ext cx="620871" cy="619442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310CAE2D-29D3-46BD-8B9A-2B6EF46ED3F6}"/>
              </a:ext>
            </a:extLst>
          </p:cNvPr>
          <p:cNvGrpSpPr/>
          <p:nvPr/>
        </p:nvGrpSpPr>
        <p:grpSpPr>
          <a:xfrm>
            <a:off x="2974164" y="3157448"/>
            <a:ext cx="270483" cy="289442"/>
            <a:chOff x="1062678" y="2160712"/>
            <a:chExt cx="270483" cy="289442"/>
          </a:xfrm>
        </p:grpSpPr>
        <p:sp>
          <p:nvSpPr>
            <p:cNvPr id="55" name="Bogen 54">
              <a:extLst>
                <a:ext uri="{FF2B5EF4-FFF2-40B4-BE49-F238E27FC236}">
                  <a16:creationId xmlns:a16="http://schemas.microsoft.com/office/drawing/2014/main" id="{F138787D-0455-4A3F-B82E-264008452AD5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6" name="Bogen 55">
              <a:extLst>
                <a:ext uri="{FF2B5EF4-FFF2-40B4-BE49-F238E27FC236}">
                  <a16:creationId xmlns:a16="http://schemas.microsoft.com/office/drawing/2014/main" id="{CEB87891-394B-4E0C-87FC-A3AF7679F240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58" name="Grafik 57">
            <a:extLst>
              <a:ext uri="{FF2B5EF4-FFF2-40B4-BE49-F238E27FC236}">
                <a16:creationId xmlns:a16="http://schemas.microsoft.com/office/drawing/2014/main" id="{64FDC99D-D4BD-439D-B1EB-C1C78E158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055">
            <a:off x="2373457" y="3287824"/>
            <a:ext cx="620871" cy="619442"/>
          </a:xfrm>
          <a:prstGeom prst="rect">
            <a:avLst/>
          </a:prstGeom>
        </p:spPr>
      </p:pic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584639E8-C6BA-4B69-9195-8142ACF54182}"/>
              </a:ext>
            </a:extLst>
          </p:cNvPr>
          <p:cNvGrpSpPr/>
          <p:nvPr/>
        </p:nvGrpSpPr>
        <p:grpSpPr>
          <a:xfrm rot="1285533">
            <a:off x="2544977" y="3463477"/>
            <a:ext cx="270483" cy="289442"/>
            <a:chOff x="1062678" y="2160712"/>
            <a:chExt cx="270483" cy="289442"/>
          </a:xfrm>
        </p:grpSpPr>
        <p:sp>
          <p:nvSpPr>
            <p:cNvPr id="60" name="Bogen 59">
              <a:extLst>
                <a:ext uri="{FF2B5EF4-FFF2-40B4-BE49-F238E27FC236}">
                  <a16:creationId xmlns:a16="http://schemas.microsoft.com/office/drawing/2014/main" id="{AB9EBEFC-45CA-4B0C-95A0-BDC737CC0E97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1" name="Bogen 60">
              <a:extLst>
                <a:ext uri="{FF2B5EF4-FFF2-40B4-BE49-F238E27FC236}">
                  <a16:creationId xmlns:a16="http://schemas.microsoft.com/office/drawing/2014/main" id="{9F719D48-9FE8-4A18-BFD1-A1C648213FDF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62" name="Grafik 61">
            <a:extLst>
              <a:ext uri="{FF2B5EF4-FFF2-40B4-BE49-F238E27FC236}">
                <a16:creationId xmlns:a16="http://schemas.microsoft.com/office/drawing/2014/main" id="{44B8AA78-558A-433C-A436-5F7D4991D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39" y="3374244"/>
            <a:ext cx="620871" cy="619442"/>
          </a:xfrm>
          <a:prstGeom prst="rect">
            <a:avLst/>
          </a:prstGeom>
        </p:spPr>
      </p:pic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CCFAD37A-9A45-42B6-B2A8-E788CE97BA75}"/>
              </a:ext>
            </a:extLst>
          </p:cNvPr>
          <p:cNvGrpSpPr/>
          <p:nvPr/>
        </p:nvGrpSpPr>
        <p:grpSpPr>
          <a:xfrm>
            <a:off x="2020788" y="3542935"/>
            <a:ext cx="270483" cy="289442"/>
            <a:chOff x="1062678" y="2160712"/>
            <a:chExt cx="270483" cy="289442"/>
          </a:xfrm>
        </p:grpSpPr>
        <p:sp>
          <p:nvSpPr>
            <p:cNvPr id="64" name="Bogen 63">
              <a:extLst>
                <a:ext uri="{FF2B5EF4-FFF2-40B4-BE49-F238E27FC236}">
                  <a16:creationId xmlns:a16="http://schemas.microsoft.com/office/drawing/2014/main" id="{DBEA3D32-A952-46D4-BEDA-7217765234D9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6" name="Bogen 65">
              <a:extLst>
                <a:ext uri="{FF2B5EF4-FFF2-40B4-BE49-F238E27FC236}">
                  <a16:creationId xmlns:a16="http://schemas.microsoft.com/office/drawing/2014/main" id="{B0E33CE0-3E8A-4EC3-9A13-E725EDC0F457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91CB613A-BB2C-4D29-B6CF-AA9D8C95FBBB}"/>
              </a:ext>
            </a:extLst>
          </p:cNvPr>
          <p:cNvSpPr txBox="1"/>
          <p:nvPr/>
        </p:nvSpPr>
        <p:spPr>
          <a:xfrm>
            <a:off x="4640557" y="1144707"/>
            <a:ext cx="2091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de-AT" sz="1200" dirty="0"/>
              <a:t>A	Zahnräder 3, 5, und 7 drehen sich gegen den Uhrzeigersinn.</a:t>
            </a:r>
          </a:p>
          <a:p>
            <a:pPr marL="269875" indent="-269875"/>
            <a:r>
              <a:rPr lang="de-AT" sz="1200" dirty="0"/>
              <a:t>B	Die Zahnräder 3, 6 und 9 drehen sich in die gleiche Richtung.</a:t>
            </a:r>
          </a:p>
          <a:p>
            <a:pPr marL="269875" indent="-269875"/>
            <a:r>
              <a:rPr lang="de-AT" sz="1200" dirty="0"/>
              <a:t>C	Die Zahnräder 4, 5 drehen sich im Uhrzeigersinn.</a:t>
            </a:r>
          </a:p>
          <a:p>
            <a:pPr marL="269875" indent="-269875"/>
            <a:r>
              <a:rPr lang="de-AT" sz="1200" dirty="0"/>
              <a:t>D	Kein Zahnrad dreht sich.</a:t>
            </a:r>
          </a:p>
        </p:txBody>
      </p:sp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D3D4D586-4659-4F9E-8FCA-6578C7B1026A}"/>
              </a:ext>
            </a:extLst>
          </p:cNvPr>
          <p:cNvSpPr/>
          <p:nvPr/>
        </p:nvSpPr>
        <p:spPr>
          <a:xfrm>
            <a:off x="913111" y="3376460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1</a:t>
            </a:r>
          </a:p>
        </p:txBody>
      </p:sp>
      <p:sp>
        <p:nvSpPr>
          <p:cNvPr id="68" name="Rechteck: abgerundete Ecken 67">
            <a:extLst>
              <a:ext uri="{FF2B5EF4-FFF2-40B4-BE49-F238E27FC236}">
                <a16:creationId xmlns:a16="http://schemas.microsoft.com/office/drawing/2014/main" id="{8B343645-3F2F-4DEA-A5FC-A9FE6B96EFD1}"/>
              </a:ext>
            </a:extLst>
          </p:cNvPr>
          <p:cNvSpPr/>
          <p:nvPr/>
        </p:nvSpPr>
        <p:spPr>
          <a:xfrm>
            <a:off x="1779599" y="1303926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2</a:t>
            </a:r>
          </a:p>
        </p:txBody>
      </p:sp>
      <p:sp>
        <p:nvSpPr>
          <p:cNvPr id="70" name="Rechteck: abgerundete Ecken 69">
            <a:extLst>
              <a:ext uri="{FF2B5EF4-FFF2-40B4-BE49-F238E27FC236}">
                <a16:creationId xmlns:a16="http://schemas.microsoft.com/office/drawing/2014/main" id="{236769B2-FE2D-4F9C-9A9F-664CE4B9A397}"/>
              </a:ext>
            </a:extLst>
          </p:cNvPr>
          <p:cNvSpPr/>
          <p:nvPr/>
        </p:nvSpPr>
        <p:spPr>
          <a:xfrm>
            <a:off x="2869867" y="1228961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3</a:t>
            </a:r>
          </a:p>
        </p:txBody>
      </p:sp>
      <p:sp>
        <p:nvSpPr>
          <p:cNvPr id="71" name="Rechteck: abgerundete Ecken 70">
            <a:extLst>
              <a:ext uri="{FF2B5EF4-FFF2-40B4-BE49-F238E27FC236}">
                <a16:creationId xmlns:a16="http://schemas.microsoft.com/office/drawing/2014/main" id="{56932B43-7756-424F-8364-08FCA60EAB4E}"/>
              </a:ext>
            </a:extLst>
          </p:cNvPr>
          <p:cNvSpPr/>
          <p:nvPr/>
        </p:nvSpPr>
        <p:spPr>
          <a:xfrm>
            <a:off x="3829355" y="1147187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4</a:t>
            </a:r>
          </a:p>
        </p:txBody>
      </p: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4D78600C-3B09-4105-8C1F-3EB74E2B9010}"/>
              </a:ext>
            </a:extLst>
          </p:cNvPr>
          <p:cNvSpPr/>
          <p:nvPr/>
        </p:nvSpPr>
        <p:spPr>
          <a:xfrm>
            <a:off x="4186085" y="2098478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5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4A05F3B4-CE69-430E-BCC1-6BECDD708E24}"/>
              </a:ext>
            </a:extLst>
          </p:cNvPr>
          <p:cNvSpPr/>
          <p:nvPr/>
        </p:nvSpPr>
        <p:spPr>
          <a:xfrm>
            <a:off x="3758452" y="3218968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6</a:t>
            </a:r>
          </a:p>
        </p:txBody>
      </p:sp>
      <p:sp>
        <p:nvSpPr>
          <p:cNvPr id="74" name="Rechteck: abgerundete Ecken 73">
            <a:extLst>
              <a:ext uri="{FF2B5EF4-FFF2-40B4-BE49-F238E27FC236}">
                <a16:creationId xmlns:a16="http://schemas.microsoft.com/office/drawing/2014/main" id="{C2F734E8-E5F1-454F-85BB-68A7A30793C3}"/>
              </a:ext>
            </a:extLst>
          </p:cNvPr>
          <p:cNvSpPr/>
          <p:nvPr/>
        </p:nvSpPr>
        <p:spPr>
          <a:xfrm>
            <a:off x="3318666" y="3523005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7</a:t>
            </a:r>
          </a:p>
        </p:txBody>
      </p:sp>
      <p:sp>
        <p:nvSpPr>
          <p:cNvPr id="75" name="Rechteck: abgerundete Ecken 74">
            <a:extLst>
              <a:ext uri="{FF2B5EF4-FFF2-40B4-BE49-F238E27FC236}">
                <a16:creationId xmlns:a16="http://schemas.microsoft.com/office/drawing/2014/main" id="{5B0D1413-009E-4711-AAAF-96FA65E2E492}"/>
              </a:ext>
            </a:extLst>
          </p:cNvPr>
          <p:cNvSpPr/>
          <p:nvPr/>
        </p:nvSpPr>
        <p:spPr>
          <a:xfrm>
            <a:off x="2872426" y="3788318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8</a:t>
            </a:r>
          </a:p>
        </p:txBody>
      </p:sp>
      <p:sp>
        <p:nvSpPr>
          <p:cNvPr id="90" name="Rechteck: abgerundete Ecken 89">
            <a:extLst>
              <a:ext uri="{FF2B5EF4-FFF2-40B4-BE49-F238E27FC236}">
                <a16:creationId xmlns:a16="http://schemas.microsoft.com/office/drawing/2014/main" id="{1B6523FC-5095-41C1-B71A-66B7F0D4D1C9}"/>
              </a:ext>
            </a:extLst>
          </p:cNvPr>
          <p:cNvSpPr/>
          <p:nvPr/>
        </p:nvSpPr>
        <p:spPr>
          <a:xfrm>
            <a:off x="2043571" y="4015310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2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9</a:t>
            </a:r>
          </a:p>
        </p:txBody>
      </p: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6AA37C1-4EFF-4F09-B981-A73CE3241EEF}"/>
              </a:ext>
            </a:extLst>
          </p:cNvPr>
          <p:cNvGrpSpPr/>
          <p:nvPr/>
        </p:nvGrpSpPr>
        <p:grpSpPr>
          <a:xfrm>
            <a:off x="1843770" y="5429996"/>
            <a:ext cx="270483" cy="289442"/>
            <a:chOff x="1062678" y="2160712"/>
            <a:chExt cx="270483" cy="289442"/>
          </a:xfrm>
        </p:grpSpPr>
        <p:sp>
          <p:nvSpPr>
            <p:cNvPr id="105" name="Bogen 104">
              <a:extLst>
                <a:ext uri="{FF2B5EF4-FFF2-40B4-BE49-F238E27FC236}">
                  <a16:creationId xmlns:a16="http://schemas.microsoft.com/office/drawing/2014/main" id="{9DD2F54A-D9CF-4C92-A679-D043340848AE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6" name="Bogen 105">
              <a:extLst>
                <a:ext uri="{FF2B5EF4-FFF2-40B4-BE49-F238E27FC236}">
                  <a16:creationId xmlns:a16="http://schemas.microsoft.com/office/drawing/2014/main" id="{C3405792-0376-4655-9840-1116B35D9D68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D2BC4460-7D35-4768-A7CE-76A9EFEAED6E}"/>
              </a:ext>
            </a:extLst>
          </p:cNvPr>
          <p:cNvGrpSpPr/>
          <p:nvPr/>
        </p:nvGrpSpPr>
        <p:grpSpPr>
          <a:xfrm>
            <a:off x="2524977" y="4770797"/>
            <a:ext cx="270483" cy="289442"/>
            <a:chOff x="1062678" y="2160712"/>
            <a:chExt cx="270483" cy="289442"/>
          </a:xfrm>
        </p:grpSpPr>
        <p:sp>
          <p:nvSpPr>
            <p:cNvPr id="108" name="Bogen 107">
              <a:extLst>
                <a:ext uri="{FF2B5EF4-FFF2-40B4-BE49-F238E27FC236}">
                  <a16:creationId xmlns:a16="http://schemas.microsoft.com/office/drawing/2014/main" id="{ADA27550-AC8A-49F2-866C-E61AB1783A5B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9" name="Bogen 108">
              <a:extLst>
                <a:ext uri="{FF2B5EF4-FFF2-40B4-BE49-F238E27FC236}">
                  <a16:creationId xmlns:a16="http://schemas.microsoft.com/office/drawing/2014/main" id="{24C1C41D-BAF3-42BB-83B1-FB046513F00A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CBFC25B2-007C-4534-9360-33D76B3A5A2B}"/>
              </a:ext>
            </a:extLst>
          </p:cNvPr>
          <p:cNvGrpSpPr/>
          <p:nvPr/>
        </p:nvGrpSpPr>
        <p:grpSpPr>
          <a:xfrm rot="1285533">
            <a:off x="1380756" y="5409261"/>
            <a:ext cx="270483" cy="289442"/>
            <a:chOff x="1062678" y="2160712"/>
            <a:chExt cx="270483" cy="289442"/>
          </a:xfrm>
        </p:grpSpPr>
        <p:sp>
          <p:nvSpPr>
            <p:cNvPr id="114" name="Bogen 113">
              <a:extLst>
                <a:ext uri="{FF2B5EF4-FFF2-40B4-BE49-F238E27FC236}">
                  <a16:creationId xmlns:a16="http://schemas.microsoft.com/office/drawing/2014/main" id="{6C716790-7DAA-44BF-8480-A572A202161D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5" name="Bogen 114">
              <a:extLst>
                <a:ext uri="{FF2B5EF4-FFF2-40B4-BE49-F238E27FC236}">
                  <a16:creationId xmlns:a16="http://schemas.microsoft.com/office/drawing/2014/main" id="{06B0FADD-6623-4C84-B02A-B6E89F66DE8C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5D6A8676-012A-4596-A32C-752AC723E8CF}"/>
              </a:ext>
            </a:extLst>
          </p:cNvPr>
          <p:cNvGrpSpPr/>
          <p:nvPr/>
        </p:nvGrpSpPr>
        <p:grpSpPr>
          <a:xfrm rot="1285533">
            <a:off x="2141091" y="5006633"/>
            <a:ext cx="270483" cy="289442"/>
            <a:chOff x="1062678" y="2160712"/>
            <a:chExt cx="270483" cy="289442"/>
          </a:xfrm>
        </p:grpSpPr>
        <p:sp>
          <p:nvSpPr>
            <p:cNvPr id="117" name="Bogen 116">
              <a:extLst>
                <a:ext uri="{FF2B5EF4-FFF2-40B4-BE49-F238E27FC236}">
                  <a16:creationId xmlns:a16="http://schemas.microsoft.com/office/drawing/2014/main" id="{AA65505C-2573-494C-BEDA-D85F1B2DAD0C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8" name="Bogen 117">
              <a:extLst>
                <a:ext uri="{FF2B5EF4-FFF2-40B4-BE49-F238E27FC236}">
                  <a16:creationId xmlns:a16="http://schemas.microsoft.com/office/drawing/2014/main" id="{E4762298-B899-4608-AF0B-B7DF94C5B5C3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E66E9601-4A68-4C8A-8060-0AE20D502495}"/>
              </a:ext>
            </a:extLst>
          </p:cNvPr>
          <p:cNvGrpSpPr/>
          <p:nvPr/>
        </p:nvGrpSpPr>
        <p:grpSpPr>
          <a:xfrm rot="16670846">
            <a:off x="2029442" y="6051889"/>
            <a:ext cx="270483" cy="289442"/>
            <a:chOff x="1062678" y="2160712"/>
            <a:chExt cx="270483" cy="289442"/>
          </a:xfrm>
        </p:grpSpPr>
        <p:sp>
          <p:nvSpPr>
            <p:cNvPr id="123" name="Bogen 122">
              <a:extLst>
                <a:ext uri="{FF2B5EF4-FFF2-40B4-BE49-F238E27FC236}">
                  <a16:creationId xmlns:a16="http://schemas.microsoft.com/office/drawing/2014/main" id="{3A31C40D-761C-4BB2-8845-3EBDB9E396E4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4" name="Bogen 123">
              <a:extLst>
                <a:ext uri="{FF2B5EF4-FFF2-40B4-BE49-F238E27FC236}">
                  <a16:creationId xmlns:a16="http://schemas.microsoft.com/office/drawing/2014/main" id="{8B368FCB-548A-4359-B1E8-34E20F5BAFB6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27" name="Bogen 126">
            <a:extLst>
              <a:ext uri="{FF2B5EF4-FFF2-40B4-BE49-F238E27FC236}">
                <a16:creationId xmlns:a16="http://schemas.microsoft.com/office/drawing/2014/main" id="{B37A2CE3-A456-45B3-9BBE-9C4AD36DBA17}"/>
              </a:ext>
            </a:extLst>
          </p:cNvPr>
          <p:cNvSpPr/>
          <p:nvPr/>
        </p:nvSpPr>
        <p:spPr>
          <a:xfrm rot="1765267">
            <a:off x="3365221" y="4701710"/>
            <a:ext cx="251818" cy="251818"/>
          </a:xfrm>
          <a:prstGeom prst="arc">
            <a:avLst>
              <a:gd name="adj1" fmla="val 16229381"/>
              <a:gd name="adj2" fmla="val 1951645"/>
            </a:avLst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0" name="Bogen 129">
            <a:extLst>
              <a:ext uri="{FF2B5EF4-FFF2-40B4-BE49-F238E27FC236}">
                <a16:creationId xmlns:a16="http://schemas.microsoft.com/office/drawing/2014/main" id="{F5624E73-D51D-41C0-B69C-CE6FE1E91A82}"/>
              </a:ext>
            </a:extLst>
          </p:cNvPr>
          <p:cNvSpPr/>
          <p:nvPr/>
        </p:nvSpPr>
        <p:spPr>
          <a:xfrm rot="1755032">
            <a:off x="3050859" y="6386704"/>
            <a:ext cx="251818" cy="251818"/>
          </a:xfrm>
          <a:prstGeom prst="arc">
            <a:avLst>
              <a:gd name="adj1" fmla="val 16229381"/>
              <a:gd name="adj2" fmla="val 195164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3" name="Grafik 132">
            <a:extLst>
              <a:ext uri="{FF2B5EF4-FFF2-40B4-BE49-F238E27FC236}">
                <a16:creationId xmlns:a16="http://schemas.microsoft.com/office/drawing/2014/main" id="{E7A9C493-C41D-486D-973B-33CF78D45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80" y="7737519"/>
            <a:ext cx="509328" cy="469067"/>
          </a:xfrm>
          <a:prstGeom prst="rect">
            <a:avLst/>
          </a:prstGeom>
        </p:spPr>
      </p:pic>
      <p:pic>
        <p:nvPicPr>
          <p:cNvPr id="135" name="Grafik 134">
            <a:extLst>
              <a:ext uri="{FF2B5EF4-FFF2-40B4-BE49-F238E27FC236}">
                <a16:creationId xmlns:a16="http://schemas.microsoft.com/office/drawing/2014/main" id="{3C12A198-9981-45FE-AA13-379125AB4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8" y="7636420"/>
            <a:ext cx="885447" cy="886015"/>
          </a:xfrm>
          <a:prstGeom prst="rect">
            <a:avLst/>
          </a:prstGeom>
        </p:spPr>
      </p:pic>
      <p:pic>
        <p:nvPicPr>
          <p:cNvPr id="136" name="Grafik 135">
            <a:extLst>
              <a:ext uri="{FF2B5EF4-FFF2-40B4-BE49-F238E27FC236}">
                <a16:creationId xmlns:a16="http://schemas.microsoft.com/office/drawing/2014/main" id="{4106AF9C-120C-4583-AF6C-3F3B10441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8725">
            <a:off x="3000209" y="7647430"/>
            <a:ext cx="509328" cy="469067"/>
          </a:xfrm>
          <a:prstGeom prst="rect">
            <a:avLst/>
          </a:prstGeom>
        </p:spPr>
      </p:pic>
      <p:pic>
        <p:nvPicPr>
          <p:cNvPr id="137" name="Grafik 136">
            <a:extLst>
              <a:ext uri="{FF2B5EF4-FFF2-40B4-BE49-F238E27FC236}">
                <a16:creationId xmlns:a16="http://schemas.microsoft.com/office/drawing/2014/main" id="{BA216251-41E8-41C9-8D42-605F91D65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54" y="7779132"/>
            <a:ext cx="608582" cy="607181"/>
          </a:xfrm>
          <a:prstGeom prst="rect">
            <a:avLst/>
          </a:prstGeom>
        </p:spPr>
      </p:pic>
      <p:pic>
        <p:nvPicPr>
          <p:cNvPr id="138" name="Grafik 137">
            <a:extLst>
              <a:ext uri="{FF2B5EF4-FFF2-40B4-BE49-F238E27FC236}">
                <a16:creationId xmlns:a16="http://schemas.microsoft.com/office/drawing/2014/main" id="{9CA1832D-C9BA-4F42-9E6A-530486473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76" y="7636858"/>
            <a:ext cx="885447" cy="886015"/>
          </a:xfrm>
          <a:prstGeom prst="rect">
            <a:avLst/>
          </a:prstGeom>
        </p:spPr>
      </p:pic>
      <p:sp>
        <p:nvSpPr>
          <p:cNvPr id="139" name="Bogen 138">
            <a:extLst>
              <a:ext uri="{FF2B5EF4-FFF2-40B4-BE49-F238E27FC236}">
                <a16:creationId xmlns:a16="http://schemas.microsoft.com/office/drawing/2014/main" id="{A2D0074E-4F52-4ABA-ABEF-912CDD1C5F35}"/>
              </a:ext>
            </a:extLst>
          </p:cNvPr>
          <p:cNvSpPr/>
          <p:nvPr/>
        </p:nvSpPr>
        <p:spPr>
          <a:xfrm rot="18927601">
            <a:off x="524487" y="7524408"/>
            <a:ext cx="911190" cy="911190"/>
          </a:xfrm>
          <a:prstGeom prst="arc">
            <a:avLst>
              <a:gd name="adj1" fmla="val 16229381"/>
              <a:gd name="adj2" fmla="val 0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B867345F-7154-40AA-A001-763DC2BD75AA}"/>
              </a:ext>
            </a:extLst>
          </p:cNvPr>
          <p:cNvSpPr txBox="1"/>
          <p:nvPr/>
        </p:nvSpPr>
        <p:spPr>
          <a:xfrm>
            <a:off x="629130" y="7233976"/>
            <a:ext cx="786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latin typeface="TGL 0-17" panose="020B0603050302020204" pitchFamily="34" charset="0"/>
              </a:rPr>
              <a:t>Antrieb</a:t>
            </a:r>
          </a:p>
        </p:txBody>
      </p:sp>
      <p:pic>
        <p:nvPicPr>
          <p:cNvPr id="141" name="Grafik 140">
            <a:extLst>
              <a:ext uri="{FF2B5EF4-FFF2-40B4-BE49-F238E27FC236}">
                <a16:creationId xmlns:a16="http://schemas.microsoft.com/office/drawing/2014/main" id="{42CFE9D2-FC48-4FFD-B62B-8B23F96C9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20">
            <a:off x="3415289" y="7525975"/>
            <a:ext cx="608582" cy="607181"/>
          </a:xfrm>
          <a:prstGeom prst="rect">
            <a:avLst/>
          </a:prstGeom>
        </p:spPr>
      </p:pic>
      <p:pic>
        <p:nvPicPr>
          <p:cNvPr id="142" name="Grafik 141">
            <a:extLst>
              <a:ext uri="{FF2B5EF4-FFF2-40B4-BE49-F238E27FC236}">
                <a16:creationId xmlns:a16="http://schemas.microsoft.com/office/drawing/2014/main" id="{C0D61A7F-86E7-46F0-B8F0-518C2B646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8625">
            <a:off x="3906554" y="7720336"/>
            <a:ext cx="608582" cy="607181"/>
          </a:xfrm>
          <a:prstGeom prst="rect">
            <a:avLst/>
          </a:prstGeom>
        </p:spPr>
      </p:pic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4D409B34-655A-4A31-AC40-9D19BBAAF0B9}"/>
              </a:ext>
            </a:extLst>
          </p:cNvPr>
          <p:cNvGrpSpPr/>
          <p:nvPr/>
        </p:nvGrpSpPr>
        <p:grpSpPr>
          <a:xfrm>
            <a:off x="859076" y="7934706"/>
            <a:ext cx="270483" cy="289442"/>
            <a:chOff x="1062678" y="2160712"/>
            <a:chExt cx="270483" cy="289442"/>
          </a:xfrm>
        </p:grpSpPr>
        <p:sp>
          <p:nvSpPr>
            <p:cNvPr id="144" name="Bogen 143">
              <a:extLst>
                <a:ext uri="{FF2B5EF4-FFF2-40B4-BE49-F238E27FC236}">
                  <a16:creationId xmlns:a16="http://schemas.microsoft.com/office/drawing/2014/main" id="{E1B6CC60-4937-4017-B22B-580154076E18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5" name="Bogen 144">
              <a:extLst>
                <a:ext uri="{FF2B5EF4-FFF2-40B4-BE49-F238E27FC236}">
                  <a16:creationId xmlns:a16="http://schemas.microsoft.com/office/drawing/2014/main" id="{36101DBC-EA50-425D-B75B-86E3F06E6C40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2DCE604C-AC34-4C97-858C-312FFF200BD1}"/>
              </a:ext>
            </a:extLst>
          </p:cNvPr>
          <p:cNvGrpSpPr/>
          <p:nvPr/>
        </p:nvGrpSpPr>
        <p:grpSpPr>
          <a:xfrm>
            <a:off x="2045402" y="7933235"/>
            <a:ext cx="270483" cy="289442"/>
            <a:chOff x="1062678" y="2160712"/>
            <a:chExt cx="270483" cy="289442"/>
          </a:xfrm>
        </p:grpSpPr>
        <p:sp>
          <p:nvSpPr>
            <p:cNvPr id="147" name="Bogen 146">
              <a:extLst>
                <a:ext uri="{FF2B5EF4-FFF2-40B4-BE49-F238E27FC236}">
                  <a16:creationId xmlns:a16="http://schemas.microsoft.com/office/drawing/2014/main" id="{A7777CA2-FE51-43DD-B340-36A2E34A1CF2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8" name="Bogen 147">
              <a:extLst>
                <a:ext uri="{FF2B5EF4-FFF2-40B4-BE49-F238E27FC236}">
                  <a16:creationId xmlns:a16="http://schemas.microsoft.com/office/drawing/2014/main" id="{8347EA0B-F5EB-43E2-B65B-F1302E7BCE08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B1B49C4D-E92D-408B-AFF8-0A53291B129E}"/>
              </a:ext>
            </a:extLst>
          </p:cNvPr>
          <p:cNvGrpSpPr/>
          <p:nvPr/>
        </p:nvGrpSpPr>
        <p:grpSpPr>
          <a:xfrm>
            <a:off x="3102844" y="7743249"/>
            <a:ext cx="270483" cy="289442"/>
            <a:chOff x="1062678" y="2160712"/>
            <a:chExt cx="270483" cy="289442"/>
          </a:xfrm>
        </p:grpSpPr>
        <p:sp>
          <p:nvSpPr>
            <p:cNvPr id="150" name="Bogen 149">
              <a:extLst>
                <a:ext uri="{FF2B5EF4-FFF2-40B4-BE49-F238E27FC236}">
                  <a16:creationId xmlns:a16="http://schemas.microsoft.com/office/drawing/2014/main" id="{79EFB6CB-EFCA-4B50-934E-05F1DE7CD968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1" name="Bogen 150">
              <a:extLst>
                <a:ext uri="{FF2B5EF4-FFF2-40B4-BE49-F238E27FC236}">
                  <a16:creationId xmlns:a16="http://schemas.microsoft.com/office/drawing/2014/main" id="{E49CF106-7D13-4989-AEF4-795E803DFE71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15EACA7F-E24D-487B-B57E-E53738FC64F1}"/>
              </a:ext>
            </a:extLst>
          </p:cNvPr>
          <p:cNvGrpSpPr/>
          <p:nvPr/>
        </p:nvGrpSpPr>
        <p:grpSpPr>
          <a:xfrm rot="1285533">
            <a:off x="1450173" y="7824767"/>
            <a:ext cx="270483" cy="289442"/>
            <a:chOff x="1062678" y="2160712"/>
            <a:chExt cx="270483" cy="289442"/>
          </a:xfrm>
        </p:grpSpPr>
        <p:sp>
          <p:nvSpPr>
            <p:cNvPr id="156" name="Bogen 155">
              <a:extLst>
                <a:ext uri="{FF2B5EF4-FFF2-40B4-BE49-F238E27FC236}">
                  <a16:creationId xmlns:a16="http://schemas.microsoft.com/office/drawing/2014/main" id="{D8FEE7E9-861F-4CC8-A5B0-528583708E59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7" name="Bogen 156">
              <a:extLst>
                <a:ext uri="{FF2B5EF4-FFF2-40B4-BE49-F238E27FC236}">
                  <a16:creationId xmlns:a16="http://schemas.microsoft.com/office/drawing/2014/main" id="{F9783DD9-DB30-432D-852E-80CD8B65D1DA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DACB728D-4486-4208-BA31-F6223F84E9AB}"/>
              </a:ext>
            </a:extLst>
          </p:cNvPr>
          <p:cNvGrpSpPr/>
          <p:nvPr/>
        </p:nvGrpSpPr>
        <p:grpSpPr>
          <a:xfrm rot="1285533">
            <a:off x="2693005" y="7934706"/>
            <a:ext cx="270483" cy="289442"/>
            <a:chOff x="1062678" y="2160712"/>
            <a:chExt cx="270483" cy="289442"/>
          </a:xfrm>
        </p:grpSpPr>
        <p:sp>
          <p:nvSpPr>
            <p:cNvPr id="159" name="Bogen 158">
              <a:extLst>
                <a:ext uri="{FF2B5EF4-FFF2-40B4-BE49-F238E27FC236}">
                  <a16:creationId xmlns:a16="http://schemas.microsoft.com/office/drawing/2014/main" id="{35CB69DE-16B7-4C65-8CD4-11A82D9248CE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0" name="Bogen 159">
              <a:extLst>
                <a:ext uri="{FF2B5EF4-FFF2-40B4-BE49-F238E27FC236}">
                  <a16:creationId xmlns:a16="http://schemas.microsoft.com/office/drawing/2014/main" id="{062CFCEE-B725-4751-BA21-0FE555F5E223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57C63A03-F106-45B4-B8F8-EE14F81E3EAF}"/>
              </a:ext>
            </a:extLst>
          </p:cNvPr>
          <p:cNvGrpSpPr/>
          <p:nvPr/>
        </p:nvGrpSpPr>
        <p:grpSpPr>
          <a:xfrm rot="1285533">
            <a:off x="3569902" y="7667214"/>
            <a:ext cx="270483" cy="289442"/>
            <a:chOff x="1062678" y="2160712"/>
            <a:chExt cx="270483" cy="289442"/>
          </a:xfrm>
        </p:grpSpPr>
        <p:sp>
          <p:nvSpPr>
            <p:cNvPr id="162" name="Bogen 161">
              <a:extLst>
                <a:ext uri="{FF2B5EF4-FFF2-40B4-BE49-F238E27FC236}">
                  <a16:creationId xmlns:a16="http://schemas.microsoft.com/office/drawing/2014/main" id="{DFE59628-3721-4539-B9FF-3EC0FFF53215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3" name="Bogen 162">
              <a:extLst>
                <a:ext uri="{FF2B5EF4-FFF2-40B4-BE49-F238E27FC236}">
                  <a16:creationId xmlns:a16="http://schemas.microsoft.com/office/drawing/2014/main" id="{6C4FCB49-B45A-46DE-BFA8-A4AC29FF96E0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168" name="Gerade Verbindung mit Pfeil 167">
            <a:extLst>
              <a:ext uri="{FF2B5EF4-FFF2-40B4-BE49-F238E27FC236}">
                <a16:creationId xmlns:a16="http://schemas.microsoft.com/office/drawing/2014/main" id="{14596274-8B60-4545-BAB6-C40D794C9EE6}"/>
              </a:ext>
            </a:extLst>
          </p:cNvPr>
          <p:cNvCxnSpPr/>
          <p:nvPr/>
        </p:nvCxnSpPr>
        <p:spPr>
          <a:xfrm>
            <a:off x="4200099" y="8025547"/>
            <a:ext cx="802747" cy="0"/>
          </a:xfrm>
          <a:prstGeom prst="straightConnector1">
            <a:avLst/>
          </a:prstGeom>
          <a:ln w="31750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Bogen 169">
            <a:extLst>
              <a:ext uri="{FF2B5EF4-FFF2-40B4-BE49-F238E27FC236}">
                <a16:creationId xmlns:a16="http://schemas.microsoft.com/office/drawing/2014/main" id="{8759F6C9-6C6C-4159-9ABB-5FD211CBCD00}"/>
              </a:ext>
            </a:extLst>
          </p:cNvPr>
          <p:cNvSpPr/>
          <p:nvPr/>
        </p:nvSpPr>
        <p:spPr>
          <a:xfrm rot="1755032">
            <a:off x="4859700" y="7917093"/>
            <a:ext cx="251818" cy="251818"/>
          </a:xfrm>
          <a:prstGeom prst="arc">
            <a:avLst>
              <a:gd name="adj1" fmla="val 16229381"/>
              <a:gd name="adj2" fmla="val 195164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CC9DAF72-3F5E-4E87-82BF-A8E47B27335F}"/>
              </a:ext>
            </a:extLst>
          </p:cNvPr>
          <p:cNvGrpSpPr/>
          <p:nvPr/>
        </p:nvGrpSpPr>
        <p:grpSpPr>
          <a:xfrm rot="1285533">
            <a:off x="2966918" y="4699447"/>
            <a:ext cx="270483" cy="289442"/>
            <a:chOff x="1062678" y="2160712"/>
            <a:chExt cx="270483" cy="289442"/>
          </a:xfrm>
        </p:grpSpPr>
        <p:sp>
          <p:nvSpPr>
            <p:cNvPr id="120" name="Bogen 119">
              <a:extLst>
                <a:ext uri="{FF2B5EF4-FFF2-40B4-BE49-F238E27FC236}">
                  <a16:creationId xmlns:a16="http://schemas.microsoft.com/office/drawing/2014/main" id="{BEC34D2A-08C0-48BB-94EF-E82BDAC7ED65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1" name="Bogen 120">
              <a:extLst>
                <a:ext uri="{FF2B5EF4-FFF2-40B4-BE49-F238E27FC236}">
                  <a16:creationId xmlns:a16="http://schemas.microsoft.com/office/drawing/2014/main" id="{B1703D7E-D059-4B44-9112-5C1FE4C9ACF2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0491AE30-3E93-410E-8DC2-9B027A7AA9B0}"/>
              </a:ext>
            </a:extLst>
          </p:cNvPr>
          <p:cNvGrpSpPr/>
          <p:nvPr/>
        </p:nvGrpSpPr>
        <p:grpSpPr>
          <a:xfrm rot="4074722">
            <a:off x="4073758" y="7882130"/>
            <a:ext cx="270483" cy="289442"/>
            <a:chOff x="1062678" y="2160712"/>
            <a:chExt cx="270483" cy="289442"/>
          </a:xfrm>
        </p:grpSpPr>
        <p:sp>
          <p:nvSpPr>
            <p:cNvPr id="153" name="Bogen 152">
              <a:extLst>
                <a:ext uri="{FF2B5EF4-FFF2-40B4-BE49-F238E27FC236}">
                  <a16:creationId xmlns:a16="http://schemas.microsoft.com/office/drawing/2014/main" id="{A3665E1F-1DD3-4532-9BE4-9F1BDAAED689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54" name="Bogen 153">
              <a:extLst>
                <a:ext uri="{FF2B5EF4-FFF2-40B4-BE49-F238E27FC236}">
                  <a16:creationId xmlns:a16="http://schemas.microsoft.com/office/drawing/2014/main" id="{3616DD6C-CE3B-4D3B-8C0B-9AE03EF81B72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6" name="Grafik 5" descr="Ein Bild, das ClipArt enthält.&#10;&#10;Mit hoher Zuverlässigkeit generierte Beschreibung">
            <a:extLst>
              <a:ext uri="{FF2B5EF4-FFF2-40B4-BE49-F238E27FC236}">
                <a16:creationId xmlns:a16="http://schemas.microsoft.com/office/drawing/2014/main" id="{62D3BCDE-E737-4C71-B1BC-08391723E3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49" y="7335715"/>
            <a:ext cx="338612" cy="675245"/>
          </a:xfrm>
          <a:prstGeom prst="rect">
            <a:avLst/>
          </a:prstGeom>
        </p:spPr>
      </p:pic>
      <p:cxnSp>
        <p:nvCxnSpPr>
          <p:cNvPr id="174" name="Gerade Verbindung mit Pfeil 173">
            <a:extLst>
              <a:ext uri="{FF2B5EF4-FFF2-40B4-BE49-F238E27FC236}">
                <a16:creationId xmlns:a16="http://schemas.microsoft.com/office/drawing/2014/main" id="{8466CB4D-EFDF-4932-99E4-D60D3ADBCDCF}"/>
              </a:ext>
            </a:extLst>
          </p:cNvPr>
          <p:cNvCxnSpPr>
            <a:cxnSpLocks/>
          </p:cNvCxnSpPr>
          <p:nvPr/>
        </p:nvCxnSpPr>
        <p:spPr>
          <a:xfrm>
            <a:off x="5008633" y="7621977"/>
            <a:ext cx="551441" cy="4007"/>
          </a:xfrm>
          <a:prstGeom prst="straightConnector1">
            <a:avLst/>
          </a:prstGeom>
          <a:ln w="3175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Gerade Verbindung mit Pfeil 174">
            <a:extLst>
              <a:ext uri="{FF2B5EF4-FFF2-40B4-BE49-F238E27FC236}">
                <a16:creationId xmlns:a16="http://schemas.microsoft.com/office/drawing/2014/main" id="{5C760A50-E785-419D-BBF7-8178D33B1675}"/>
              </a:ext>
            </a:extLst>
          </p:cNvPr>
          <p:cNvCxnSpPr>
            <a:cxnSpLocks/>
          </p:cNvCxnSpPr>
          <p:nvPr/>
        </p:nvCxnSpPr>
        <p:spPr>
          <a:xfrm>
            <a:off x="5008633" y="8382306"/>
            <a:ext cx="551441" cy="4007"/>
          </a:xfrm>
          <a:prstGeom prst="straightConnector1">
            <a:avLst/>
          </a:prstGeom>
          <a:ln w="3175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hteck: abgerundete Ecken 175">
            <a:extLst>
              <a:ext uri="{FF2B5EF4-FFF2-40B4-BE49-F238E27FC236}">
                <a16:creationId xmlns:a16="http://schemas.microsoft.com/office/drawing/2014/main" id="{44F102A0-CB0A-48E8-BEBF-1E89E7DB41B7}"/>
              </a:ext>
            </a:extLst>
          </p:cNvPr>
          <p:cNvSpPr/>
          <p:nvPr/>
        </p:nvSpPr>
        <p:spPr>
          <a:xfrm>
            <a:off x="5410994" y="7436435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1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A</a:t>
            </a:r>
          </a:p>
        </p:txBody>
      </p:sp>
      <p:sp>
        <p:nvSpPr>
          <p:cNvPr id="177" name="Rechteck: abgerundete Ecken 176">
            <a:extLst>
              <a:ext uri="{FF2B5EF4-FFF2-40B4-BE49-F238E27FC236}">
                <a16:creationId xmlns:a16="http://schemas.microsoft.com/office/drawing/2014/main" id="{52F08CA6-9B0F-4C19-8508-FA12E319C5C0}"/>
              </a:ext>
            </a:extLst>
          </p:cNvPr>
          <p:cNvSpPr/>
          <p:nvPr/>
        </p:nvSpPr>
        <p:spPr>
          <a:xfrm>
            <a:off x="5412873" y="8192757"/>
            <a:ext cx="149080" cy="149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100" dirty="0">
                <a:ln w="0"/>
                <a:solidFill>
                  <a:schemeClr val="tx1"/>
                </a:solidFill>
                <a:latin typeface="TGL 0-17" panose="020B0603050302020204" pitchFamily="34" charset="0"/>
              </a:rPr>
              <a:t>B</a:t>
            </a:r>
          </a:p>
        </p:txBody>
      </p:sp>
      <p:sp>
        <p:nvSpPr>
          <p:cNvPr id="178" name="Textfeld 177">
            <a:extLst>
              <a:ext uri="{FF2B5EF4-FFF2-40B4-BE49-F238E27FC236}">
                <a16:creationId xmlns:a16="http://schemas.microsoft.com/office/drawing/2014/main" id="{04DB76F2-EAB3-400A-9AE9-B9C02E407904}"/>
              </a:ext>
            </a:extLst>
          </p:cNvPr>
          <p:cNvSpPr txBox="1"/>
          <p:nvPr/>
        </p:nvSpPr>
        <p:spPr>
          <a:xfrm>
            <a:off x="4861762" y="8592321"/>
            <a:ext cx="1801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de-AT" sz="1200" dirty="0"/>
              <a:t>A	Der Bub erreicht die Plattform A</a:t>
            </a:r>
          </a:p>
          <a:p>
            <a:pPr marL="269875" indent="-269875"/>
            <a:r>
              <a:rPr lang="de-AT" sz="1200" dirty="0"/>
              <a:t>B	Der Bub erreicht die Plattform B</a:t>
            </a:r>
          </a:p>
        </p:txBody>
      </p:sp>
      <p:sp>
        <p:nvSpPr>
          <p:cNvPr id="179" name="Textfeld 178">
            <a:extLst>
              <a:ext uri="{FF2B5EF4-FFF2-40B4-BE49-F238E27FC236}">
                <a16:creationId xmlns:a16="http://schemas.microsoft.com/office/drawing/2014/main" id="{48DC6761-DAA6-4A34-BF3D-1B7AF385CCF7}"/>
              </a:ext>
            </a:extLst>
          </p:cNvPr>
          <p:cNvSpPr txBox="1"/>
          <p:nvPr/>
        </p:nvSpPr>
        <p:spPr>
          <a:xfrm>
            <a:off x="5117380" y="800392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3200" dirty="0">
              <a:solidFill>
                <a:srgbClr val="FF0000"/>
              </a:solidFill>
            </a:endParaRPr>
          </a:p>
        </p:txBody>
      </p: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7E4A5B0D-2CD7-4F48-BC83-AFB8D5DE4294}"/>
              </a:ext>
            </a:extLst>
          </p:cNvPr>
          <p:cNvGrpSpPr/>
          <p:nvPr/>
        </p:nvGrpSpPr>
        <p:grpSpPr>
          <a:xfrm>
            <a:off x="2618701" y="6362756"/>
            <a:ext cx="270483" cy="289442"/>
            <a:chOff x="1062678" y="2160712"/>
            <a:chExt cx="270483" cy="289442"/>
          </a:xfrm>
        </p:grpSpPr>
        <p:sp>
          <p:nvSpPr>
            <p:cNvPr id="111" name="Bogen 110">
              <a:extLst>
                <a:ext uri="{FF2B5EF4-FFF2-40B4-BE49-F238E27FC236}">
                  <a16:creationId xmlns:a16="http://schemas.microsoft.com/office/drawing/2014/main" id="{9D1F685E-52EA-4D0B-BFBE-933E48041304}"/>
                </a:ext>
              </a:extLst>
            </p:cNvPr>
            <p:cNvSpPr/>
            <p:nvPr/>
          </p:nvSpPr>
          <p:spPr>
            <a:xfrm rot="20224794">
              <a:off x="1062678" y="2198336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2" name="Bogen 111">
              <a:extLst>
                <a:ext uri="{FF2B5EF4-FFF2-40B4-BE49-F238E27FC236}">
                  <a16:creationId xmlns:a16="http://schemas.microsoft.com/office/drawing/2014/main" id="{5AD786BE-1567-409C-A9F8-6FA00AE74190}"/>
                </a:ext>
              </a:extLst>
            </p:cNvPr>
            <p:cNvSpPr/>
            <p:nvPr/>
          </p:nvSpPr>
          <p:spPr>
            <a:xfrm rot="9336204">
              <a:off x="1081343" y="2160712"/>
              <a:ext cx="251818" cy="251818"/>
            </a:xfrm>
            <a:prstGeom prst="arc">
              <a:avLst>
                <a:gd name="adj1" fmla="val 16229381"/>
                <a:gd name="adj2" fmla="val 1951645"/>
              </a:avLst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87" name="Textfeld 186">
            <a:extLst>
              <a:ext uri="{FF2B5EF4-FFF2-40B4-BE49-F238E27FC236}">
                <a16:creationId xmlns:a16="http://schemas.microsoft.com/office/drawing/2014/main" id="{6DA6758D-996D-40E9-9111-C2019F30AFDB}"/>
              </a:ext>
            </a:extLst>
          </p:cNvPr>
          <p:cNvSpPr txBox="1"/>
          <p:nvPr/>
        </p:nvSpPr>
        <p:spPr>
          <a:xfrm>
            <a:off x="4814231" y="8931479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3200" dirty="0">
              <a:solidFill>
                <a:srgbClr val="FF0000"/>
              </a:solidFill>
            </a:endParaRPr>
          </a:p>
        </p:txBody>
      </p:sp>
      <p:sp>
        <p:nvSpPr>
          <p:cNvPr id="188" name="Textfeld 187">
            <a:extLst>
              <a:ext uri="{FF2B5EF4-FFF2-40B4-BE49-F238E27FC236}">
                <a16:creationId xmlns:a16="http://schemas.microsoft.com/office/drawing/2014/main" id="{787FBA55-24B6-4BA7-9DBB-69205C143FD7}"/>
              </a:ext>
            </a:extLst>
          </p:cNvPr>
          <p:cNvSpPr txBox="1"/>
          <p:nvPr/>
        </p:nvSpPr>
        <p:spPr>
          <a:xfrm>
            <a:off x="4899851" y="4473224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3200" dirty="0">
              <a:solidFill>
                <a:srgbClr val="FF0000"/>
              </a:solidFill>
            </a:endParaRPr>
          </a:p>
        </p:txBody>
      </p:sp>
      <p:sp>
        <p:nvSpPr>
          <p:cNvPr id="189" name="Textfeld 188">
            <a:extLst>
              <a:ext uri="{FF2B5EF4-FFF2-40B4-BE49-F238E27FC236}">
                <a16:creationId xmlns:a16="http://schemas.microsoft.com/office/drawing/2014/main" id="{73EDCD71-3603-4114-90E4-C109B7B32E5E}"/>
              </a:ext>
            </a:extLst>
          </p:cNvPr>
          <p:cNvSpPr txBox="1"/>
          <p:nvPr/>
        </p:nvSpPr>
        <p:spPr>
          <a:xfrm>
            <a:off x="4594703" y="2549543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3200" dirty="0">
              <a:solidFill>
                <a:srgbClr val="FF0000"/>
              </a:solidFill>
            </a:endParaRPr>
          </a:p>
        </p:txBody>
      </p:sp>
      <p:sp>
        <p:nvSpPr>
          <p:cNvPr id="213" name="Textfeld 212">
            <a:extLst>
              <a:ext uri="{FF2B5EF4-FFF2-40B4-BE49-F238E27FC236}">
                <a16:creationId xmlns:a16="http://schemas.microsoft.com/office/drawing/2014/main" id="{F7132C71-7563-4019-A4E3-4D3AF5114E1E}"/>
              </a:ext>
            </a:extLst>
          </p:cNvPr>
          <p:cNvSpPr txBox="1"/>
          <p:nvPr/>
        </p:nvSpPr>
        <p:spPr>
          <a:xfrm>
            <a:off x="3538913" y="4201596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64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342</Words>
  <Application>Microsoft Office PowerPoint</Application>
  <PresentationFormat>A4-Papier (210 x 297 mm)</PresentationFormat>
  <Paragraphs>190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Wingdings 2</vt:lpstr>
      <vt:lpstr>TGL 0-17</vt:lpstr>
      <vt:lpstr>Calibri Light</vt:lpstr>
      <vt:lpstr>AlphaShapes gears 3</vt:lpstr>
      <vt:lpstr>Calibri</vt:lpstr>
      <vt:lpstr>Arial</vt:lpstr>
      <vt:lpstr>TGL 0-16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f-5;www.leichter-unterrichten.com;Friedrich Saurer</dc:creator>
  <cp:lastModifiedBy>f-5</cp:lastModifiedBy>
  <cp:revision>53</cp:revision>
  <dcterms:created xsi:type="dcterms:W3CDTF">2017-08-13T19:26:08Z</dcterms:created>
  <dcterms:modified xsi:type="dcterms:W3CDTF">2017-08-19T19:55:11Z</dcterms:modified>
</cp:coreProperties>
</file>