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8" r:id="rId4"/>
  </p:sldIdLst>
  <p:sldSz cx="9601200" cy="12801600" type="A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ketchnote Square" panose="03080802030202000005" pitchFamily="66" charset="0"/>
      <p:regular r:id="rId9"/>
    </p:embeddedFont>
    <p:embeddedFont>
      <p:font typeface="Sketchnote Text" panose="03080502040202000005" pitchFamily="66" charset="0"/>
      <p:regular r:id="rId10"/>
      <p:bold r:id="rId11"/>
      <p: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5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178" y="90"/>
      </p:cViewPr>
      <p:guideLst>
        <p:guide orient="horz" pos="4055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28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4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69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468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0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786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3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14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69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33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F7A9-DF15-4072-80F5-47DF84C519B8}" type="datetimeFigureOut">
              <a:rPr lang="de-AT" smtClean="0"/>
              <a:t>22.12.2018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DC2D-D9B5-40E0-A54D-B74789C8F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86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667320-F4CD-4526-8A45-72B33D94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360821"/>
            <a:ext cx="8281737" cy="82817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EE4F41E-9C7C-426B-9036-E6BF98D99E91}"/>
              </a:ext>
            </a:extLst>
          </p:cNvPr>
          <p:cNvSpPr/>
          <p:nvPr/>
        </p:nvSpPr>
        <p:spPr>
          <a:xfrm>
            <a:off x="4395535" y="3360821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29 </a:t>
            </a:r>
            <a:r>
              <a:rPr lang="de-AT" sz="4000" b="1" dirty="0" err="1">
                <a:solidFill>
                  <a:srgbClr val="00B0F0"/>
                </a:solidFill>
              </a:rPr>
              <a:t>Cu</a:t>
            </a:r>
            <a:endParaRPr lang="de-AT" sz="4000" b="1" dirty="0">
              <a:solidFill>
                <a:srgbClr val="00B0F0"/>
              </a:solidFill>
            </a:endParaRPr>
          </a:p>
          <a:p>
            <a:pPr algn="ctr"/>
            <a:r>
              <a:rPr lang="de-AT" sz="2000" b="1" dirty="0"/>
              <a:t>Kupfer</a:t>
            </a:r>
            <a:endParaRPr lang="de-AT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EADBB54-2B6E-4D2D-85D1-4A6CE3A4D2BD}"/>
              </a:ext>
            </a:extLst>
          </p:cNvPr>
          <p:cNvSpPr/>
          <p:nvPr/>
        </p:nvSpPr>
        <p:spPr>
          <a:xfrm>
            <a:off x="938068" y="2570745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22 </a:t>
            </a:r>
            <a:r>
              <a:rPr lang="de-AT" sz="4000" b="1" dirty="0"/>
              <a:t>Ti</a:t>
            </a:r>
          </a:p>
          <a:p>
            <a:pPr algn="ctr"/>
            <a:r>
              <a:rPr lang="de-AT" sz="2000" b="1" dirty="0"/>
              <a:t>Titan</a:t>
            </a:r>
            <a:endParaRPr lang="de-AT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F2E778-E18F-423F-995D-DBD43FDB2DEE}"/>
              </a:ext>
            </a:extLst>
          </p:cNvPr>
          <p:cNvSpPr/>
          <p:nvPr/>
        </p:nvSpPr>
        <p:spPr>
          <a:xfrm>
            <a:off x="7419474" y="2771272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11 </a:t>
            </a:r>
            <a:r>
              <a:rPr lang="de-AT" sz="4000" b="1" dirty="0">
                <a:solidFill>
                  <a:srgbClr val="FFFF00"/>
                </a:solidFill>
              </a:rPr>
              <a:t>Na</a:t>
            </a:r>
          </a:p>
          <a:p>
            <a:pPr algn="ctr"/>
            <a:r>
              <a:rPr lang="de-AT" sz="2000" b="1" dirty="0"/>
              <a:t>Natrium</a:t>
            </a:r>
            <a:endParaRPr lang="de-AT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2C3DDB-C66E-4595-8442-6D9011432630}"/>
              </a:ext>
            </a:extLst>
          </p:cNvPr>
          <p:cNvSpPr/>
          <p:nvPr/>
        </p:nvSpPr>
        <p:spPr>
          <a:xfrm>
            <a:off x="1369593" y="6519110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38 </a:t>
            </a:r>
            <a:r>
              <a:rPr lang="de-AT" sz="4000" b="1" dirty="0">
                <a:solidFill>
                  <a:srgbClr val="FF0000"/>
                </a:solidFill>
              </a:rPr>
              <a:t>Sr</a:t>
            </a:r>
          </a:p>
          <a:p>
            <a:pPr algn="ctr"/>
            <a:r>
              <a:rPr lang="de-AT" sz="2000" b="1" dirty="0"/>
              <a:t>Strontium</a:t>
            </a:r>
            <a:endParaRPr lang="de-AT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313AAD-BDEB-4790-BF61-AF069A34CF50}"/>
              </a:ext>
            </a:extLst>
          </p:cNvPr>
          <p:cNvSpPr/>
          <p:nvPr/>
        </p:nvSpPr>
        <p:spPr>
          <a:xfrm>
            <a:off x="1892967" y="9473865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20 </a:t>
            </a:r>
            <a:r>
              <a:rPr lang="de-AT" sz="4000" b="1" dirty="0">
                <a:solidFill>
                  <a:srgbClr val="FFC000"/>
                </a:solidFill>
              </a:rPr>
              <a:t>Ca</a:t>
            </a:r>
          </a:p>
          <a:p>
            <a:pPr algn="ctr"/>
            <a:r>
              <a:rPr lang="de-AT" sz="2000" b="1" dirty="0"/>
              <a:t>Calcium</a:t>
            </a:r>
            <a:endParaRPr lang="de-AT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214F0D-8AD0-49E0-9607-CE29594C5EE0}"/>
              </a:ext>
            </a:extLst>
          </p:cNvPr>
          <p:cNvSpPr/>
          <p:nvPr/>
        </p:nvSpPr>
        <p:spPr>
          <a:xfrm>
            <a:off x="6627398" y="8867276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56 </a:t>
            </a:r>
            <a:r>
              <a:rPr lang="de-AT" sz="4000" b="1" dirty="0">
                <a:solidFill>
                  <a:srgbClr val="00B050"/>
                </a:solidFill>
              </a:rPr>
              <a:t>Ba</a:t>
            </a:r>
          </a:p>
          <a:p>
            <a:pPr algn="ctr"/>
            <a:r>
              <a:rPr lang="de-AT" sz="2000" b="1" dirty="0"/>
              <a:t>Barium</a:t>
            </a:r>
            <a:endParaRPr lang="de-AT" b="1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65E9EDD-DB58-45C7-8AB9-B1B2AD8604F5}"/>
              </a:ext>
            </a:extLst>
          </p:cNvPr>
          <p:cNvSpPr/>
          <p:nvPr/>
        </p:nvSpPr>
        <p:spPr>
          <a:xfrm>
            <a:off x="324853" y="288758"/>
            <a:ext cx="8951495" cy="122240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Band: nach oben gekippt 1">
            <a:extLst>
              <a:ext uri="{FF2B5EF4-FFF2-40B4-BE49-F238E27FC236}">
                <a16:creationId xmlns:a16="http://schemas.microsoft.com/office/drawing/2014/main" id="{72E36AC2-4258-4DD1-840E-4B3E51C2DF52}"/>
              </a:ext>
            </a:extLst>
          </p:cNvPr>
          <p:cNvSpPr/>
          <p:nvPr/>
        </p:nvSpPr>
        <p:spPr>
          <a:xfrm>
            <a:off x="659732" y="489284"/>
            <a:ext cx="8281737" cy="1411705"/>
          </a:xfrm>
          <a:prstGeom prst="ribbon2">
            <a:avLst>
              <a:gd name="adj1" fmla="val 16667"/>
              <a:gd name="adj2" fmla="val 7208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400" b="1" dirty="0">
                <a:solidFill>
                  <a:schemeClr val="tx1"/>
                </a:solidFill>
              </a:rPr>
              <a:t>Elemente am Himmel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058684-08F8-45FD-AB67-B67DAD556FE9}"/>
              </a:ext>
            </a:extLst>
          </p:cNvPr>
          <p:cNvSpPr txBox="1"/>
          <p:nvPr/>
        </p:nvSpPr>
        <p:spPr>
          <a:xfrm>
            <a:off x="374984" y="12147884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2018, www.leichter-unterrichten.com</a:t>
            </a:r>
          </a:p>
          <a:p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0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C1F9E9B5-9B2D-4FD5-BF3C-CE7F161ECE6A}"/>
              </a:ext>
            </a:extLst>
          </p:cNvPr>
          <p:cNvSpPr/>
          <p:nvPr/>
        </p:nvSpPr>
        <p:spPr>
          <a:xfrm>
            <a:off x="786063" y="389522"/>
            <a:ext cx="5470360" cy="11961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400" b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667320-F4CD-4526-8A45-72B33D94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3" y="2883568"/>
            <a:ext cx="8281737" cy="82817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EE4F41E-9C7C-426B-9036-E6BF98D99E91}"/>
              </a:ext>
            </a:extLst>
          </p:cNvPr>
          <p:cNvSpPr/>
          <p:nvPr/>
        </p:nvSpPr>
        <p:spPr>
          <a:xfrm>
            <a:off x="4379493" y="2883568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29 </a:t>
            </a:r>
            <a:r>
              <a:rPr lang="de-AT" sz="4000" b="1" dirty="0" err="1"/>
              <a:t>Cu</a:t>
            </a:r>
            <a:endParaRPr lang="de-AT" sz="4000" b="1" dirty="0"/>
          </a:p>
          <a:p>
            <a:pPr algn="ctr"/>
            <a:r>
              <a:rPr lang="de-AT" sz="2000" b="1" dirty="0"/>
              <a:t>Kupfer</a:t>
            </a:r>
            <a:endParaRPr lang="de-AT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EADBB54-2B6E-4D2D-85D1-4A6CE3A4D2BD}"/>
              </a:ext>
            </a:extLst>
          </p:cNvPr>
          <p:cNvSpPr/>
          <p:nvPr/>
        </p:nvSpPr>
        <p:spPr>
          <a:xfrm>
            <a:off x="938068" y="2279483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22 </a:t>
            </a:r>
            <a:r>
              <a:rPr lang="de-AT" sz="4000" b="1" dirty="0"/>
              <a:t>Ti</a:t>
            </a:r>
          </a:p>
          <a:p>
            <a:pPr algn="ctr"/>
            <a:r>
              <a:rPr lang="de-AT" sz="2000" b="1" dirty="0"/>
              <a:t>Titan</a:t>
            </a:r>
            <a:endParaRPr lang="de-AT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F2E778-E18F-423F-995D-DBD43FDB2DEE}"/>
              </a:ext>
            </a:extLst>
          </p:cNvPr>
          <p:cNvSpPr/>
          <p:nvPr/>
        </p:nvSpPr>
        <p:spPr>
          <a:xfrm>
            <a:off x="7403432" y="2330115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11 </a:t>
            </a:r>
            <a:r>
              <a:rPr lang="de-AT" sz="4000" b="1" dirty="0"/>
              <a:t>Na</a:t>
            </a:r>
          </a:p>
          <a:p>
            <a:pPr algn="ctr"/>
            <a:r>
              <a:rPr lang="de-AT" sz="2000" b="1" dirty="0"/>
              <a:t>Natrium</a:t>
            </a:r>
            <a:endParaRPr lang="de-AT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2C3DDB-C66E-4595-8442-6D9011432630}"/>
              </a:ext>
            </a:extLst>
          </p:cNvPr>
          <p:cNvSpPr/>
          <p:nvPr/>
        </p:nvSpPr>
        <p:spPr>
          <a:xfrm>
            <a:off x="1353551" y="6041857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38 </a:t>
            </a:r>
            <a:r>
              <a:rPr lang="de-AT" sz="4000" b="1" dirty="0"/>
              <a:t>Sr</a:t>
            </a:r>
          </a:p>
          <a:p>
            <a:pPr algn="ctr"/>
            <a:r>
              <a:rPr lang="de-AT" sz="2000" b="1" dirty="0"/>
              <a:t>Strontium</a:t>
            </a:r>
            <a:endParaRPr lang="de-AT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313AAD-BDEB-4790-BF61-AF069A34CF50}"/>
              </a:ext>
            </a:extLst>
          </p:cNvPr>
          <p:cNvSpPr/>
          <p:nvPr/>
        </p:nvSpPr>
        <p:spPr>
          <a:xfrm>
            <a:off x="1876925" y="8996612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20 </a:t>
            </a:r>
            <a:r>
              <a:rPr lang="de-AT" sz="4000" b="1" dirty="0"/>
              <a:t>Ca</a:t>
            </a:r>
          </a:p>
          <a:p>
            <a:pPr algn="ctr"/>
            <a:r>
              <a:rPr lang="de-AT" sz="2000" b="1" dirty="0"/>
              <a:t>Calcium</a:t>
            </a:r>
            <a:endParaRPr lang="de-AT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214F0D-8AD0-49E0-9607-CE29594C5EE0}"/>
              </a:ext>
            </a:extLst>
          </p:cNvPr>
          <p:cNvSpPr/>
          <p:nvPr/>
        </p:nvSpPr>
        <p:spPr>
          <a:xfrm>
            <a:off x="6611356" y="8390023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56 </a:t>
            </a:r>
            <a:r>
              <a:rPr lang="de-AT" sz="4000" b="1" dirty="0"/>
              <a:t>Ba</a:t>
            </a:r>
          </a:p>
          <a:p>
            <a:pPr algn="ctr"/>
            <a:r>
              <a:rPr lang="de-AT" sz="2000" b="1" dirty="0"/>
              <a:t>Barium</a:t>
            </a:r>
            <a:endParaRPr lang="de-AT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5F9F5B4-2566-4A76-9C61-5DD463ECA07F}"/>
              </a:ext>
            </a:extLst>
          </p:cNvPr>
          <p:cNvSpPr/>
          <p:nvPr/>
        </p:nvSpPr>
        <p:spPr>
          <a:xfrm>
            <a:off x="324853" y="898358"/>
            <a:ext cx="8951495" cy="1174281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977B91-D8F0-4701-AAA5-B1DF9E196F3D}"/>
              </a:ext>
            </a:extLst>
          </p:cNvPr>
          <p:cNvSpPr txBox="1"/>
          <p:nvPr/>
        </p:nvSpPr>
        <p:spPr>
          <a:xfrm>
            <a:off x="374984" y="12340388"/>
            <a:ext cx="291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2018, www.leichter-unterrichten.com</a:t>
            </a:r>
          </a:p>
          <a:p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947EE6D-4E22-4BBC-B6BA-BADC60061CDA}"/>
              </a:ext>
            </a:extLst>
          </p:cNvPr>
          <p:cNvSpPr/>
          <p:nvPr/>
        </p:nvSpPr>
        <p:spPr>
          <a:xfrm>
            <a:off x="689809" y="287755"/>
            <a:ext cx="5470360" cy="11961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400" b="1" dirty="0">
                <a:solidFill>
                  <a:schemeClr val="tx1"/>
                </a:solidFill>
              </a:rPr>
              <a:t>Elemente am Himmel</a:t>
            </a:r>
          </a:p>
        </p:txBody>
      </p:sp>
    </p:spTree>
    <p:extLst>
      <p:ext uri="{BB962C8B-B14F-4D97-AF65-F5344CB8AC3E}">
        <p14:creationId xmlns:p14="http://schemas.microsoft.com/office/powerpoint/2010/main" val="31467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667320-F4CD-4526-8A45-72B33D94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360821"/>
            <a:ext cx="8281737" cy="82817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EE4F41E-9C7C-426B-9036-E6BF98D99E91}"/>
              </a:ext>
            </a:extLst>
          </p:cNvPr>
          <p:cNvSpPr/>
          <p:nvPr/>
        </p:nvSpPr>
        <p:spPr>
          <a:xfrm>
            <a:off x="4395535" y="3360821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29 </a:t>
            </a:r>
            <a:r>
              <a:rPr lang="de-AT" sz="4000" b="1" dirty="0" err="1">
                <a:solidFill>
                  <a:srgbClr val="00B0F0"/>
                </a:solidFill>
                <a:latin typeface="Sketchnote Text" panose="03080502040202000005" pitchFamily="66" charset="0"/>
              </a:rPr>
              <a:t>Cu</a:t>
            </a:r>
            <a:endParaRPr lang="de-AT" sz="4000" b="1" dirty="0">
              <a:solidFill>
                <a:srgbClr val="00B0F0"/>
              </a:solidFill>
              <a:latin typeface="Sketchnote Text" panose="03080502040202000005" pitchFamily="66" charset="0"/>
            </a:endParaRPr>
          </a:p>
          <a:p>
            <a:pPr algn="ctr"/>
            <a:r>
              <a:rPr lang="de-AT" sz="2000" b="1" dirty="0">
                <a:latin typeface="Sketchnote Text" panose="03080502040202000005" pitchFamily="66" charset="0"/>
              </a:rPr>
              <a:t>Kupfer</a:t>
            </a:r>
            <a:endParaRPr lang="de-AT" b="1" dirty="0">
              <a:latin typeface="Sketchnote Text" panose="03080502040202000005" pitchFamily="66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EADBB54-2B6E-4D2D-85D1-4A6CE3A4D2BD}"/>
              </a:ext>
            </a:extLst>
          </p:cNvPr>
          <p:cNvSpPr/>
          <p:nvPr/>
        </p:nvSpPr>
        <p:spPr>
          <a:xfrm>
            <a:off x="938068" y="2570745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22 </a:t>
            </a:r>
            <a:r>
              <a:rPr lang="de-AT" sz="4000" b="1" dirty="0">
                <a:latin typeface="Sketchnote Text" panose="03080502040202000005" pitchFamily="66" charset="0"/>
              </a:rPr>
              <a:t>Ti</a:t>
            </a:r>
          </a:p>
          <a:p>
            <a:pPr algn="ctr"/>
            <a:r>
              <a:rPr lang="de-AT" sz="2000" b="1" dirty="0">
                <a:latin typeface="Sketchnote Text" panose="03080502040202000005" pitchFamily="66" charset="0"/>
              </a:rPr>
              <a:t>Titan</a:t>
            </a:r>
            <a:endParaRPr lang="de-AT" b="1" dirty="0">
              <a:latin typeface="Sketchnote Text" panose="03080502040202000005" pitchFamily="66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F2E778-E18F-423F-995D-DBD43FDB2DEE}"/>
              </a:ext>
            </a:extLst>
          </p:cNvPr>
          <p:cNvSpPr/>
          <p:nvPr/>
        </p:nvSpPr>
        <p:spPr>
          <a:xfrm>
            <a:off x="7419474" y="2771272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11 </a:t>
            </a:r>
            <a:r>
              <a:rPr lang="de-AT" sz="4000" b="1" dirty="0">
                <a:solidFill>
                  <a:srgbClr val="FFFF00"/>
                </a:solidFill>
                <a:latin typeface="Sketchnote Text" panose="03080502040202000005" pitchFamily="66" charset="0"/>
              </a:rPr>
              <a:t>Na</a:t>
            </a:r>
          </a:p>
          <a:p>
            <a:pPr algn="ctr"/>
            <a:r>
              <a:rPr lang="de-AT" sz="2000" b="1" dirty="0">
                <a:latin typeface="Sketchnote Text" panose="03080502040202000005" pitchFamily="66" charset="0"/>
              </a:rPr>
              <a:t>Natrium</a:t>
            </a:r>
            <a:endParaRPr lang="de-AT" b="1" dirty="0">
              <a:latin typeface="Sketchnote Text" panose="03080502040202000005" pitchFamily="66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2C3DDB-C66E-4595-8442-6D9011432630}"/>
              </a:ext>
            </a:extLst>
          </p:cNvPr>
          <p:cNvSpPr/>
          <p:nvPr/>
        </p:nvSpPr>
        <p:spPr>
          <a:xfrm>
            <a:off x="1369593" y="6519110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38 </a:t>
            </a:r>
            <a:r>
              <a:rPr lang="de-AT" sz="4000" b="1" dirty="0">
                <a:solidFill>
                  <a:srgbClr val="FF0000"/>
                </a:solidFill>
                <a:latin typeface="Sketchnote Text" panose="03080502040202000005" pitchFamily="66" charset="0"/>
              </a:rPr>
              <a:t>Sr</a:t>
            </a:r>
          </a:p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Strontium</a:t>
            </a:r>
            <a:endParaRPr lang="de-AT" sz="1400" b="1" dirty="0">
              <a:latin typeface="Sketchnote Text" panose="03080502040202000005" pitchFamily="66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313AAD-BDEB-4790-BF61-AF069A34CF50}"/>
              </a:ext>
            </a:extLst>
          </p:cNvPr>
          <p:cNvSpPr/>
          <p:nvPr/>
        </p:nvSpPr>
        <p:spPr>
          <a:xfrm>
            <a:off x="1892967" y="9473865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20 </a:t>
            </a:r>
            <a:r>
              <a:rPr lang="de-AT" sz="4000" b="1" dirty="0">
                <a:solidFill>
                  <a:srgbClr val="FFC000"/>
                </a:solidFill>
                <a:latin typeface="Sketchnote Text" panose="03080502040202000005" pitchFamily="66" charset="0"/>
              </a:rPr>
              <a:t>Ca</a:t>
            </a:r>
          </a:p>
          <a:p>
            <a:pPr algn="ctr"/>
            <a:r>
              <a:rPr lang="de-AT" sz="2000" b="1" dirty="0">
                <a:latin typeface="Sketchnote Text" panose="03080502040202000005" pitchFamily="66" charset="0"/>
              </a:rPr>
              <a:t>Calcium</a:t>
            </a:r>
            <a:endParaRPr lang="de-AT" b="1" dirty="0">
              <a:latin typeface="Sketchnote Text" panose="03080502040202000005" pitchFamily="66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214F0D-8AD0-49E0-9607-CE29594C5EE0}"/>
              </a:ext>
            </a:extLst>
          </p:cNvPr>
          <p:cNvSpPr/>
          <p:nvPr/>
        </p:nvSpPr>
        <p:spPr>
          <a:xfrm>
            <a:off x="6627398" y="8867276"/>
            <a:ext cx="1411705" cy="1411705"/>
          </a:xfrm>
          <a:prstGeom prst="rect">
            <a:avLst/>
          </a:prstGeom>
          <a:solidFill>
            <a:srgbClr val="E7E6E6">
              <a:alpha val="10196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latin typeface="Sketchnote Text" panose="03080502040202000005" pitchFamily="66" charset="0"/>
              </a:rPr>
              <a:t>56 </a:t>
            </a:r>
            <a:r>
              <a:rPr lang="de-AT" sz="4000" b="1" dirty="0">
                <a:solidFill>
                  <a:srgbClr val="00B050"/>
                </a:solidFill>
                <a:latin typeface="Sketchnote Text" panose="03080502040202000005" pitchFamily="66" charset="0"/>
              </a:rPr>
              <a:t>Ba</a:t>
            </a:r>
          </a:p>
          <a:p>
            <a:pPr algn="ctr"/>
            <a:r>
              <a:rPr lang="de-AT" sz="2000" b="1" dirty="0">
                <a:latin typeface="Sketchnote Text" panose="03080502040202000005" pitchFamily="66" charset="0"/>
              </a:rPr>
              <a:t>Barium</a:t>
            </a:r>
            <a:endParaRPr lang="de-AT" b="1" dirty="0">
              <a:latin typeface="Sketchnote Text" panose="03080502040202000005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65E9EDD-DB58-45C7-8AB9-B1B2AD8604F5}"/>
              </a:ext>
            </a:extLst>
          </p:cNvPr>
          <p:cNvSpPr/>
          <p:nvPr/>
        </p:nvSpPr>
        <p:spPr>
          <a:xfrm>
            <a:off x="324853" y="288758"/>
            <a:ext cx="8951495" cy="122240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Sketchnote Text" panose="03080502040202000005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058684-08F8-45FD-AB67-B67DAD556FE9}"/>
              </a:ext>
            </a:extLst>
          </p:cNvPr>
          <p:cNvSpPr txBox="1"/>
          <p:nvPr/>
        </p:nvSpPr>
        <p:spPr>
          <a:xfrm>
            <a:off x="374984" y="12147884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  <a:latin typeface="Sketchnote Text" panose="03080502040202000005" pitchFamily="66" charset="0"/>
              </a:rPr>
              <a:t>2018, www.leichter-unterrichten.com</a:t>
            </a:r>
          </a:p>
          <a:p>
            <a:endParaRPr lang="de-AT" sz="1200" dirty="0">
              <a:solidFill>
                <a:schemeClr val="bg1"/>
              </a:solidFill>
              <a:latin typeface="Sketchnote Text" panose="03080502040202000005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D40F21-3DE8-4BC0-9785-8978A67B3A6D}"/>
              </a:ext>
            </a:extLst>
          </p:cNvPr>
          <p:cNvSpPr txBox="1"/>
          <p:nvPr/>
        </p:nvSpPr>
        <p:spPr>
          <a:xfrm>
            <a:off x="659731" y="568318"/>
            <a:ext cx="8281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dirty="0">
                <a:solidFill>
                  <a:schemeClr val="bg1"/>
                </a:solidFill>
                <a:latin typeface="Sketchnote Square" panose="03080802030202000005" pitchFamily="66" charset="0"/>
              </a:rPr>
              <a:t>Elemente am Himmel</a:t>
            </a:r>
          </a:p>
          <a:p>
            <a:pPr algn="ctr"/>
            <a:endParaRPr lang="de-AT" sz="7200" dirty="0">
              <a:solidFill>
                <a:schemeClr val="bg1"/>
              </a:solidFill>
              <a:latin typeface="Sketchnote Square" panose="030808020302020000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0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</Words>
  <Application>Microsoft Office PowerPoint</Application>
  <PresentationFormat>A3-Papier (297 x 420 mm)</PresentationFormat>
  <Paragraphs>42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Calibri</vt:lpstr>
      <vt:lpstr>Sketchnote Square</vt:lpstr>
      <vt:lpstr>Arial</vt:lpstr>
      <vt:lpstr>Sketchnote Text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Feuerwerk-Flammenfärbung</dc:title>
  <dc:creator>www.leichter-unterrichten.com</dc:creator>
  <cp:lastModifiedBy>Friedrich Saurer</cp:lastModifiedBy>
  <cp:revision>8</cp:revision>
  <dcterms:created xsi:type="dcterms:W3CDTF">2018-12-22T20:24:36Z</dcterms:created>
  <dcterms:modified xsi:type="dcterms:W3CDTF">2018-12-22T21:02:47Z</dcterms:modified>
</cp:coreProperties>
</file>