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3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1002" y="7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A711-3400-4571-A702-435C0D9757FF}" type="datetimeFigureOut">
              <a:rPr lang="de-AT" smtClean="0"/>
              <a:t>25.02.2019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6DF94-3ED0-48B2-8C83-5A9AB76DC3B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12304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A711-3400-4571-A702-435C0D9757FF}" type="datetimeFigureOut">
              <a:rPr lang="de-AT" smtClean="0"/>
              <a:t>25.02.2019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6DF94-3ED0-48B2-8C83-5A9AB76DC3B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9983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A711-3400-4571-A702-435C0D9757FF}" type="datetimeFigureOut">
              <a:rPr lang="de-AT" smtClean="0"/>
              <a:t>25.02.2019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6DF94-3ED0-48B2-8C83-5A9AB76DC3B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09081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A711-3400-4571-A702-435C0D9757FF}" type="datetimeFigureOut">
              <a:rPr lang="de-AT" smtClean="0"/>
              <a:t>25.02.2019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6DF94-3ED0-48B2-8C83-5A9AB76DC3B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43438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A711-3400-4571-A702-435C0D9757FF}" type="datetimeFigureOut">
              <a:rPr lang="de-AT" smtClean="0"/>
              <a:t>25.02.2019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6DF94-3ED0-48B2-8C83-5A9AB76DC3B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83256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A711-3400-4571-A702-435C0D9757FF}" type="datetimeFigureOut">
              <a:rPr lang="de-AT" smtClean="0"/>
              <a:t>25.02.2019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6DF94-3ED0-48B2-8C83-5A9AB76DC3B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78627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A711-3400-4571-A702-435C0D9757FF}" type="datetimeFigureOut">
              <a:rPr lang="de-AT" smtClean="0"/>
              <a:t>25.02.2019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6DF94-3ED0-48B2-8C83-5A9AB76DC3B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66775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A711-3400-4571-A702-435C0D9757FF}" type="datetimeFigureOut">
              <a:rPr lang="de-AT" smtClean="0"/>
              <a:t>25.02.2019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6DF94-3ED0-48B2-8C83-5A9AB76DC3B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07983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A711-3400-4571-A702-435C0D9757FF}" type="datetimeFigureOut">
              <a:rPr lang="de-AT" smtClean="0"/>
              <a:t>25.02.2019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6DF94-3ED0-48B2-8C83-5A9AB76DC3B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17047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A711-3400-4571-A702-435C0D9757FF}" type="datetimeFigureOut">
              <a:rPr lang="de-AT" smtClean="0"/>
              <a:t>25.02.2019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6DF94-3ED0-48B2-8C83-5A9AB76DC3B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38510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A711-3400-4571-A702-435C0D9757FF}" type="datetimeFigureOut">
              <a:rPr lang="de-AT" smtClean="0"/>
              <a:t>25.02.2019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6DF94-3ED0-48B2-8C83-5A9AB76DC3B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98625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4A711-3400-4571-A702-435C0D9757FF}" type="datetimeFigureOut">
              <a:rPr lang="de-AT" smtClean="0"/>
              <a:t>25.02.2019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6DF94-3ED0-48B2-8C83-5A9AB76DC3B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1967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33" Type="http://schemas.openxmlformats.org/officeDocument/2006/relationships/image" Target="../media/image32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openxmlformats.org/officeDocument/2006/relationships/image" Target="../media/image30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Relationship Id="rId30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D6F0843-DA1B-45D0-B44C-45E569766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8609" y="726024"/>
            <a:ext cx="6600781" cy="912726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2709224-929B-4BBE-BD9C-F85F62EB8F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5763" y="52713"/>
            <a:ext cx="5872163" cy="104707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714AFC5-33A2-4635-AA27-6AF231A6BD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8999" y="1249939"/>
            <a:ext cx="6120000" cy="1978856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654D265-C745-483E-B67B-C0EF201E2F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8999" y="3398567"/>
            <a:ext cx="6120000" cy="2134496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5EF84F4E-1F3C-4EDC-B848-C02E58C02F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8999" y="5702835"/>
            <a:ext cx="6120000" cy="2545831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37CF876B-54B0-4F44-87AD-1EFC869E41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68999" y="8418439"/>
            <a:ext cx="6120000" cy="1228447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DA935B21-666B-49A2-9272-8D91A7E3494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640813" y="4006917"/>
            <a:ext cx="1698323" cy="1197404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0B71065E-6C10-477F-854A-C172ED76014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1271" y="4091497"/>
            <a:ext cx="1341865" cy="296130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7CA5D6D6-BAE5-458B-957A-7CC04348981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259791" y="3841160"/>
            <a:ext cx="1155857" cy="305103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D9FD8B3A-230D-4549-A17A-36530DBAB4D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797949" y="3856910"/>
            <a:ext cx="890820" cy="241534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40C3127B-E199-497F-AF99-96C36416B89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1142838">
            <a:off x="4411508" y="4862134"/>
            <a:ext cx="683047" cy="402556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B6F1D814-BCCB-4D26-8226-D77A6C5020B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53674" y="6330625"/>
            <a:ext cx="1850123" cy="1194323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1DCAE695-22B2-4ED9-982E-2F30F45BDCF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876257" y="6370227"/>
            <a:ext cx="2190189" cy="1349656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DABEBA3C-FB0A-4E23-963B-D420E047AE4B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4364519" y="6363388"/>
            <a:ext cx="1979781" cy="1243954"/>
          </a:xfrm>
          <a:prstGeom prst="rect">
            <a:avLst/>
          </a:prstGeom>
        </p:spPr>
      </p:pic>
      <p:sp>
        <p:nvSpPr>
          <p:cNvPr id="46" name="Textfeld 45">
            <a:extLst>
              <a:ext uri="{FF2B5EF4-FFF2-40B4-BE49-F238E27FC236}">
                <a16:creationId xmlns:a16="http://schemas.microsoft.com/office/drawing/2014/main" id="{03FC1A51-4D95-4D26-BF90-FA24C357F192}"/>
              </a:ext>
            </a:extLst>
          </p:cNvPr>
          <p:cNvSpPr txBox="1"/>
          <p:nvPr/>
        </p:nvSpPr>
        <p:spPr>
          <a:xfrm>
            <a:off x="1698807" y="64005"/>
            <a:ext cx="3246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>
                <a:latin typeface="MODERATIO" panose="00000400000000000000" pitchFamily="2" charset="0"/>
              </a:rPr>
              <a:t>Magnetismus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5D3BF8A7-334F-4215-A835-32B950526F3B}"/>
              </a:ext>
            </a:extLst>
          </p:cNvPr>
          <p:cNvSpPr txBox="1"/>
          <p:nvPr/>
        </p:nvSpPr>
        <p:spPr>
          <a:xfrm>
            <a:off x="618067" y="1169793"/>
            <a:ext cx="3246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>
                <a:latin typeface="MODERATIO" panose="00000400000000000000" pitchFamily="2" charset="0"/>
              </a:rPr>
              <a:t>Bauarten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8B2F00C4-7A02-4168-83F8-725D6CB9EE5E}"/>
              </a:ext>
            </a:extLst>
          </p:cNvPr>
          <p:cNvSpPr txBox="1"/>
          <p:nvPr/>
        </p:nvSpPr>
        <p:spPr>
          <a:xfrm>
            <a:off x="662261" y="3311440"/>
            <a:ext cx="3246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>
                <a:latin typeface="MODERATIO" panose="00000400000000000000" pitchFamily="2" charset="0"/>
              </a:rPr>
              <a:t>Pole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7CFE7D35-3D1E-461F-9AEA-5BCD2C21D54F}"/>
              </a:ext>
            </a:extLst>
          </p:cNvPr>
          <p:cNvSpPr txBox="1"/>
          <p:nvPr/>
        </p:nvSpPr>
        <p:spPr>
          <a:xfrm>
            <a:off x="643139" y="5670728"/>
            <a:ext cx="4861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dirty="0">
                <a:latin typeface="MODERATIO" panose="00000400000000000000" pitchFamily="2" charset="0"/>
              </a:rPr>
              <a:t>Anziehung / Abstoßung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C5B42360-98D3-4F18-99EB-67B2CEB70360}"/>
              </a:ext>
            </a:extLst>
          </p:cNvPr>
          <p:cNvSpPr txBox="1"/>
          <p:nvPr/>
        </p:nvSpPr>
        <p:spPr>
          <a:xfrm>
            <a:off x="643139" y="8386331"/>
            <a:ext cx="4423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dirty="0">
                <a:latin typeface="MODERATIO" panose="00000400000000000000" pitchFamily="2" charset="0"/>
              </a:rPr>
              <a:t>Ferromagnetismus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6CBEF691-715F-4280-85A6-C23AF6C7A99A}"/>
              </a:ext>
            </a:extLst>
          </p:cNvPr>
          <p:cNvSpPr txBox="1"/>
          <p:nvPr/>
        </p:nvSpPr>
        <p:spPr>
          <a:xfrm>
            <a:off x="4960935" y="9705945"/>
            <a:ext cx="183492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700" dirty="0">
                <a:latin typeface="MODERATIO" panose="00000400000000000000" pitchFamily="2" charset="0"/>
              </a:rPr>
              <a:t>2019, www.leichter-unterrichten.com</a:t>
            </a:r>
          </a:p>
        </p:txBody>
      </p: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4DA44613-B641-479E-827C-8DBF422F2B69}"/>
              </a:ext>
            </a:extLst>
          </p:cNvPr>
          <p:cNvGrpSpPr/>
          <p:nvPr/>
        </p:nvGrpSpPr>
        <p:grpSpPr>
          <a:xfrm>
            <a:off x="887795" y="1894940"/>
            <a:ext cx="1341865" cy="1289516"/>
            <a:chOff x="1253346" y="1887549"/>
            <a:chExt cx="1341865" cy="1289516"/>
          </a:xfrm>
        </p:grpSpPr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EFB4775D-00D9-434C-BCBD-3DF776E0A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253346" y="1887549"/>
              <a:ext cx="1341865" cy="946083"/>
            </a:xfrm>
            <a:prstGeom prst="rect">
              <a:avLst/>
            </a:prstGeom>
          </p:spPr>
        </p:pic>
        <p:sp>
          <p:nvSpPr>
            <p:cNvPr id="52" name="Textfeld 51">
              <a:extLst>
                <a:ext uri="{FF2B5EF4-FFF2-40B4-BE49-F238E27FC236}">
                  <a16:creationId xmlns:a16="http://schemas.microsoft.com/office/drawing/2014/main" id="{B783B5FD-11A5-4FA9-94A2-9287C243D3A0}"/>
                </a:ext>
              </a:extLst>
            </p:cNvPr>
            <p:cNvSpPr txBox="1"/>
            <p:nvPr/>
          </p:nvSpPr>
          <p:spPr>
            <a:xfrm>
              <a:off x="1334213" y="2807733"/>
              <a:ext cx="11801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dirty="0">
                  <a:latin typeface="Patrick Hand SC" panose="00000500000000000000" pitchFamily="2" charset="0"/>
                </a:rPr>
                <a:t>Stabmagnet</a:t>
              </a:r>
            </a:p>
          </p:txBody>
        </p:sp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DA4DC992-0A46-478C-A3C8-C9A7A5A4A434}"/>
              </a:ext>
            </a:extLst>
          </p:cNvPr>
          <p:cNvGrpSpPr/>
          <p:nvPr/>
        </p:nvGrpSpPr>
        <p:grpSpPr>
          <a:xfrm>
            <a:off x="2893390" y="1894940"/>
            <a:ext cx="1255120" cy="1289516"/>
            <a:chOff x="3285106" y="1887549"/>
            <a:chExt cx="1255120" cy="1289516"/>
          </a:xfrm>
        </p:grpSpPr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08DB3708-FBA3-4525-82E8-99C7F5BA4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3285106" y="1887549"/>
              <a:ext cx="1255120" cy="946083"/>
            </a:xfrm>
            <a:prstGeom prst="rect">
              <a:avLst/>
            </a:prstGeom>
          </p:spPr>
        </p:pic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4B82AFE5-02A7-4D0B-8C9E-9727400D909B}"/>
                </a:ext>
              </a:extLst>
            </p:cNvPr>
            <p:cNvSpPr txBox="1"/>
            <p:nvPr/>
          </p:nvSpPr>
          <p:spPr>
            <a:xfrm>
              <a:off x="3353859" y="2807733"/>
              <a:ext cx="1117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dirty="0">
                  <a:latin typeface="Patrick Hand SC" panose="00000500000000000000" pitchFamily="2" charset="0"/>
                </a:rPr>
                <a:t>Ringmagnet</a:t>
              </a:r>
            </a:p>
          </p:txBody>
        </p:sp>
      </p:grp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5DC8A743-797E-4F54-90D3-BA68F61F2188}"/>
              </a:ext>
            </a:extLst>
          </p:cNvPr>
          <p:cNvGrpSpPr/>
          <p:nvPr/>
        </p:nvGrpSpPr>
        <p:grpSpPr>
          <a:xfrm>
            <a:off x="4812241" y="1596459"/>
            <a:ext cx="1478290" cy="1587997"/>
            <a:chOff x="4812241" y="1589068"/>
            <a:chExt cx="1478290" cy="1587997"/>
          </a:xfrm>
        </p:grpSpPr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AB956721-2B1A-4B01-93FF-8BBD53D4B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5230121" y="1589068"/>
              <a:ext cx="642530" cy="1244564"/>
            </a:xfrm>
            <a:prstGeom prst="rect">
              <a:avLst/>
            </a:prstGeom>
          </p:spPr>
        </p:pic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729CC2BB-C829-43EC-97A7-66054D9403A3}"/>
                </a:ext>
              </a:extLst>
            </p:cNvPr>
            <p:cNvSpPr txBox="1"/>
            <p:nvPr/>
          </p:nvSpPr>
          <p:spPr>
            <a:xfrm>
              <a:off x="4812241" y="2807733"/>
              <a:ext cx="14782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dirty="0">
                  <a:latin typeface="Patrick Hand SC" panose="00000500000000000000" pitchFamily="2" charset="0"/>
                </a:rPr>
                <a:t>Hufeisenmagnet</a:t>
              </a:r>
            </a:p>
          </p:txBody>
        </p:sp>
      </p:grpSp>
      <p:sp>
        <p:nvSpPr>
          <p:cNvPr id="57" name="Textfeld 56">
            <a:extLst>
              <a:ext uri="{FF2B5EF4-FFF2-40B4-BE49-F238E27FC236}">
                <a16:creationId xmlns:a16="http://schemas.microsoft.com/office/drawing/2014/main" id="{69720B14-BDE4-48EF-8F81-9A0F0F483938}"/>
              </a:ext>
            </a:extLst>
          </p:cNvPr>
          <p:cNvSpPr txBox="1"/>
          <p:nvPr/>
        </p:nvSpPr>
        <p:spPr>
          <a:xfrm>
            <a:off x="636878" y="4078676"/>
            <a:ext cx="29244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latin typeface="Patrick Hand SC" panose="00000500000000000000" pitchFamily="2" charset="0"/>
              </a:rPr>
              <a:t>Nordpol (N)</a:t>
            </a: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de-AT" dirty="0">
                <a:latin typeface="Patrick Hand SC" panose="00000500000000000000" pitchFamily="2" charset="0"/>
              </a:rPr>
              <a:t>meist rot</a:t>
            </a: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de-DE" dirty="0">
                <a:latin typeface="Patrick Hand SC" panose="00000500000000000000" pitchFamily="2" charset="0"/>
              </a:rPr>
              <a:t>wird zum Nordpol der Erde gezogen, falls sich der Magnet drehen kann.</a:t>
            </a:r>
            <a:endParaRPr lang="de-AT" dirty="0">
              <a:latin typeface="Patrick Hand SC" panose="00000500000000000000" pitchFamily="2" charset="0"/>
            </a:endParaRP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76A0BA92-0FFA-4F41-BD73-79341D436FEC}"/>
              </a:ext>
            </a:extLst>
          </p:cNvPr>
          <p:cNvSpPr txBox="1"/>
          <p:nvPr/>
        </p:nvSpPr>
        <p:spPr>
          <a:xfrm>
            <a:off x="4258984" y="3805721"/>
            <a:ext cx="22813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latin typeface="Patrick Hand SC" panose="00000500000000000000" pitchFamily="2" charset="0"/>
              </a:rPr>
              <a:t>Südpol (S)</a:t>
            </a: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de-AT" dirty="0">
                <a:latin typeface="Patrick Hand SC" panose="00000500000000000000" pitchFamily="2" charset="0"/>
              </a:rPr>
              <a:t>meist grün (oder Blau)</a:t>
            </a: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de-AT" dirty="0">
                <a:latin typeface="Patrick Hand SC" panose="00000500000000000000" pitchFamily="2" charset="0"/>
              </a:rPr>
              <a:t>wird zum Südpol </a:t>
            </a:r>
            <a:br>
              <a:rPr lang="de-AT" dirty="0">
                <a:latin typeface="Patrick Hand SC" panose="00000500000000000000" pitchFamily="2" charset="0"/>
              </a:rPr>
            </a:br>
            <a:r>
              <a:rPr lang="de-AT" dirty="0">
                <a:latin typeface="Patrick Hand SC" panose="00000500000000000000" pitchFamily="2" charset="0"/>
              </a:rPr>
              <a:t>der Erde gezogen</a:t>
            </a: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0B8D9AEA-21EC-43A3-A5D1-C0566A3C9082}"/>
              </a:ext>
            </a:extLst>
          </p:cNvPr>
          <p:cNvSpPr txBox="1"/>
          <p:nvPr/>
        </p:nvSpPr>
        <p:spPr>
          <a:xfrm>
            <a:off x="627313" y="7563641"/>
            <a:ext cx="1406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latin typeface="Patrick Hand SC" panose="00000500000000000000" pitchFamily="2" charset="0"/>
              </a:rPr>
              <a:t>Ungleiche Pole</a:t>
            </a:r>
          </a:p>
          <a:p>
            <a:r>
              <a:rPr lang="de-AT" dirty="0">
                <a:latin typeface="Patrick Hand SC" panose="00000500000000000000" pitchFamily="2" charset="0"/>
              </a:rPr>
              <a:t>ziehen sich an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F709AE07-90C5-4147-965B-52F9EC068C76}"/>
              </a:ext>
            </a:extLst>
          </p:cNvPr>
          <p:cNvSpPr txBox="1"/>
          <p:nvPr/>
        </p:nvSpPr>
        <p:spPr>
          <a:xfrm>
            <a:off x="4971166" y="7563641"/>
            <a:ext cx="1475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latin typeface="Patrick Hand SC" panose="00000500000000000000" pitchFamily="2" charset="0"/>
              </a:rPr>
              <a:t>Gleiche Pole</a:t>
            </a:r>
          </a:p>
          <a:p>
            <a:r>
              <a:rPr lang="de-AT" dirty="0">
                <a:latin typeface="Patrick Hand SC" panose="00000500000000000000" pitchFamily="2" charset="0"/>
              </a:rPr>
              <a:t>stoßen sich ab</a:t>
            </a: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2EDCF3E6-8515-4C9E-A86A-E233FAA19CDC}"/>
              </a:ext>
            </a:extLst>
          </p:cNvPr>
          <p:cNvSpPr txBox="1"/>
          <p:nvPr/>
        </p:nvSpPr>
        <p:spPr>
          <a:xfrm>
            <a:off x="613074" y="9140879"/>
            <a:ext cx="5363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latin typeface="Patrick Hand SC" panose="00000500000000000000" pitchFamily="2" charset="0"/>
              </a:rPr>
              <a:t>Eisen, Cobalt und Nickel lassen sich magnetisieren.</a:t>
            </a:r>
          </a:p>
        </p:txBody>
      </p:sp>
    </p:spTree>
    <p:extLst>
      <p:ext uri="{BB962C8B-B14F-4D97-AF65-F5344CB8AC3E}">
        <p14:creationId xmlns:p14="http://schemas.microsoft.com/office/powerpoint/2010/main" val="3212763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69</Words>
  <Application>Microsoft Office PowerPoint</Application>
  <PresentationFormat>A4-Papier (210 x 297 mm)</PresentationFormat>
  <Paragraphs>20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MODERATIO</vt:lpstr>
      <vt:lpstr>Patrick Hand SC</vt:lpstr>
      <vt:lpstr>Wingdings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Magnetismus</dc:title>
  <dc:creator>www.leichter-unterrichten.com</dc:creator>
  <cp:lastModifiedBy>Friedrich Saurer</cp:lastModifiedBy>
  <cp:revision>6</cp:revision>
  <dcterms:created xsi:type="dcterms:W3CDTF">2019-02-21T21:21:27Z</dcterms:created>
  <dcterms:modified xsi:type="dcterms:W3CDTF">2019-02-25T07:52:57Z</dcterms:modified>
</cp:coreProperties>
</file>