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3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50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89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3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704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82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97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70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682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7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3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78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81BC-0A93-4B7D-AFB4-B2C46951D82D}" type="datetimeFigureOut">
              <a:rPr lang="de-AT" smtClean="0"/>
              <a:t>16.08.2019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DC402-59D7-4450-BB79-F803CD4C89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98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168CBE8-9779-4DA6-8BC7-A4A675E94A29}"/>
              </a:ext>
            </a:extLst>
          </p:cNvPr>
          <p:cNvSpPr/>
          <p:nvPr/>
        </p:nvSpPr>
        <p:spPr>
          <a:xfrm>
            <a:off x="142875" y="171450"/>
            <a:ext cx="6529388" cy="94869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3F8296-325C-4174-A43F-38F62AB3C2E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80" y="1323974"/>
            <a:ext cx="5845179" cy="83343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3AE67A3-4C03-433B-B860-0837CEE13C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90" y="6025489"/>
            <a:ext cx="5087559" cy="2556537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A136330-183A-4333-8056-00DD0A620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5" y="3251055"/>
            <a:ext cx="4893469" cy="74826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12B41B6-29D0-4F2E-85C9-FD7B901D3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5" y="3999320"/>
            <a:ext cx="4893469" cy="74826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70D92BD0-313E-4466-9B19-A49A42D12B66}"/>
              </a:ext>
            </a:extLst>
          </p:cNvPr>
          <p:cNvSpPr txBox="1"/>
          <p:nvPr/>
        </p:nvSpPr>
        <p:spPr>
          <a:xfrm>
            <a:off x="78221" y="9626828"/>
            <a:ext cx="17652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/>
              <a:t>2019, www.leichter-unterrichten.com</a:t>
            </a:r>
          </a:p>
        </p:txBody>
      </p:sp>
    </p:spTree>
    <p:extLst>
      <p:ext uri="{BB962C8B-B14F-4D97-AF65-F5344CB8AC3E}">
        <p14:creationId xmlns:p14="http://schemas.microsoft.com/office/powerpoint/2010/main" val="324013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A4-Papier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Friedrich Saurer</dc:creator>
  <cp:lastModifiedBy>Friedrich Saurer</cp:lastModifiedBy>
  <cp:revision>3</cp:revision>
  <dcterms:created xsi:type="dcterms:W3CDTF">2019-08-16T13:52:05Z</dcterms:created>
  <dcterms:modified xsi:type="dcterms:W3CDTF">2019-08-16T15:33:48Z</dcterms:modified>
</cp:coreProperties>
</file>